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6"/>
  </p:notesMasterIdLst>
  <p:sldIdLst>
    <p:sldId id="14434" r:id="rId5"/>
    <p:sldId id="14437" r:id="rId6"/>
    <p:sldId id="14454" r:id="rId7"/>
    <p:sldId id="14459" r:id="rId8"/>
    <p:sldId id="14456" r:id="rId9"/>
    <p:sldId id="14457" r:id="rId10"/>
    <p:sldId id="14458" r:id="rId11"/>
    <p:sldId id="14455" r:id="rId12"/>
    <p:sldId id="14460" r:id="rId13"/>
    <p:sldId id="14451" r:id="rId14"/>
    <p:sldId id="14446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2F2F2"/>
    <a:srgbClr val="E0DD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C7565F-A980-EA4C-B151-1BD3CCD37DAC}" v="14" dt="2021-09-07T08:49:46.1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5850"/>
  </p:normalViewPr>
  <p:slideViewPr>
    <p:cSldViewPr snapToObjects="1">
      <p:cViewPr varScale="1">
        <p:scale>
          <a:sx n="99" d="100"/>
          <a:sy n="99" d="100"/>
        </p:scale>
        <p:origin x="168" y="688"/>
      </p:cViewPr>
      <p:guideLst/>
    </p:cSldViewPr>
  </p:slideViewPr>
  <p:outlineViewPr>
    <p:cViewPr>
      <p:scale>
        <a:sx n="33" d="100"/>
        <a:sy n="33" d="100"/>
      </p:scale>
      <p:origin x="0" y="-1095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90" d="100"/>
        <a:sy n="190" d="100"/>
      </p:scale>
      <p:origin x="0" y="0"/>
    </p:cViewPr>
  </p:sorterViewPr>
  <p:notesViewPr>
    <p:cSldViewPr snapToObjects="1">
      <p:cViewPr varScale="1">
        <p:scale>
          <a:sx n="120" d="100"/>
          <a:sy n="120" d="100"/>
        </p:scale>
        <p:origin x="456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 Beerli" userId="S::abe@quant.swiss::4a88807f-59fe-4d1a-937c-2bd4c85c6384" providerId="AD" clId="Web-{551E3413-BEB2-9CFB-1006-167308152E81}"/>
    <pc:docChg chg="modSld">
      <pc:chgData name="Andrea Beerli" userId="S::abe@quant.swiss::4a88807f-59fe-4d1a-937c-2bd4c85c6384" providerId="AD" clId="Web-{551E3413-BEB2-9CFB-1006-167308152E81}" dt="2021-08-11T10:01:30.928" v="19" actId="20577"/>
      <pc:docMkLst>
        <pc:docMk/>
      </pc:docMkLst>
      <pc:sldChg chg="modSp">
        <pc:chgData name="Andrea Beerli" userId="S::abe@quant.swiss::4a88807f-59fe-4d1a-937c-2bd4c85c6384" providerId="AD" clId="Web-{551E3413-BEB2-9CFB-1006-167308152E81}" dt="2021-08-11T09:59:57.395" v="2" actId="20577"/>
        <pc:sldMkLst>
          <pc:docMk/>
          <pc:sldMk cId="1615440209" sldId="14437"/>
        </pc:sldMkLst>
        <pc:spChg chg="mod">
          <ac:chgData name="Andrea Beerli" userId="S::abe@quant.swiss::4a88807f-59fe-4d1a-937c-2bd4c85c6384" providerId="AD" clId="Web-{551E3413-BEB2-9CFB-1006-167308152E81}" dt="2021-08-11T09:59:57.395" v="2" actId="20577"/>
          <ac:spMkLst>
            <pc:docMk/>
            <pc:sldMk cId="1615440209" sldId="14437"/>
            <ac:spMk id="17" creationId="{12E581BA-4408-934D-9A4B-81F8B96B8598}"/>
          </ac:spMkLst>
        </pc:spChg>
      </pc:sldChg>
      <pc:sldChg chg="modSp">
        <pc:chgData name="Andrea Beerli" userId="S::abe@quant.swiss::4a88807f-59fe-4d1a-937c-2bd4c85c6384" providerId="AD" clId="Web-{551E3413-BEB2-9CFB-1006-167308152E81}" dt="2021-08-11T10:01:30.928" v="19" actId="20577"/>
        <pc:sldMkLst>
          <pc:docMk/>
          <pc:sldMk cId="3138096745" sldId="14451"/>
        </pc:sldMkLst>
        <pc:spChg chg="mod">
          <ac:chgData name="Andrea Beerli" userId="S::abe@quant.swiss::4a88807f-59fe-4d1a-937c-2bd4c85c6384" providerId="AD" clId="Web-{551E3413-BEB2-9CFB-1006-167308152E81}" dt="2021-08-11T10:01:30.928" v="19" actId="20577"/>
          <ac:spMkLst>
            <pc:docMk/>
            <pc:sldMk cId="3138096745" sldId="14451"/>
            <ac:spMk id="4" creationId="{402017A5-3924-BD45-AA93-97F84797DB14}"/>
          </ac:spMkLst>
        </pc:spChg>
      </pc:sldChg>
    </pc:docChg>
  </pc:docChgLst>
  <pc:docChgLst>
    <pc:chgData name="Gieri Spescha" userId="S::gs@quant.swiss::7272b8bf-39e2-43ed-bc1a-09bc3e379a17" providerId="AD" clId="Web-{3BED97AA-B0A2-63E1-E687-086F982F7389}"/>
    <pc:docChg chg="modSld">
      <pc:chgData name="Gieri Spescha" userId="S::gs@quant.swiss::7272b8bf-39e2-43ed-bc1a-09bc3e379a17" providerId="AD" clId="Web-{3BED97AA-B0A2-63E1-E687-086F982F7389}" dt="2021-08-11T07:50:36.848" v="0" actId="20577"/>
      <pc:docMkLst>
        <pc:docMk/>
      </pc:docMkLst>
      <pc:sldChg chg="modSp">
        <pc:chgData name="Gieri Spescha" userId="S::gs@quant.swiss::7272b8bf-39e2-43ed-bc1a-09bc3e379a17" providerId="AD" clId="Web-{3BED97AA-B0A2-63E1-E687-086F982F7389}" dt="2021-08-11T07:50:36.848" v="0" actId="20577"/>
        <pc:sldMkLst>
          <pc:docMk/>
          <pc:sldMk cId="1615440209" sldId="14437"/>
        </pc:sldMkLst>
        <pc:spChg chg="mod">
          <ac:chgData name="Gieri Spescha" userId="S::gs@quant.swiss::7272b8bf-39e2-43ed-bc1a-09bc3e379a17" providerId="AD" clId="Web-{3BED97AA-B0A2-63E1-E687-086F982F7389}" dt="2021-08-11T07:50:36.848" v="0" actId="20577"/>
          <ac:spMkLst>
            <pc:docMk/>
            <pc:sldMk cId="1615440209" sldId="14437"/>
            <ac:spMk id="17" creationId="{12E581BA-4408-934D-9A4B-81F8B96B8598}"/>
          </ac:spMkLst>
        </pc:spChg>
      </pc:sldChg>
    </pc:docChg>
  </pc:docChgLst>
  <pc:docChgLst>
    <pc:chgData name="Gieri Spescha" userId="S::gs@quant.swiss::7272b8bf-39e2-43ed-bc1a-09bc3e379a17" providerId="AD" clId="Web-{EF8F8B49-1162-94BC-554C-B93635106AFE}"/>
    <pc:docChg chg="modSld">
      <pc:chgData name="Gieri Spescha" userId="S::gs@quant.swiss::7272b8bf-39e2-43ed-bc1a-09bc3e379a17" providerId="AD" clId="Web-{EF8F8B49-1162-94BC-554C-B93635106AFE}" dt="2021-08-11T07:49:34.470" v="85" actId="20577"/>
      <pc:docMkLst>
        <pc:docMk/>
      </pc:docMkLst>
      <pc:sldChg chg="modSp">
        <pc:chgData name="Gieri Spescha" userId="S::gs@quant.swiss::7272b8bf-39e2-43ed-bc1a-09bc3e379a17" providerId="AD" clId="Web-{EF8F8B49-1162-94BC-554C-B93635106AFE}" dt="2021-08-11T07:49:34.470" v="85" actId="20577"/>
        <pc:sldMkLst>
          <pc:docMk/>
          <pc:sldMk cId="1615440209" sldId="14437"/>
        </pc:sldMkLst>
        <pc:spChg chg="mod">
          <ac:chgData name="Gieri Spescha" userId="S::gs@quant.swiss::7272b8bf-39e2-43ed-bc1a-09bc3e379a17" providerId="AD" clId="Web-{EF8F8B49-1162-94BC-554C-B93635106AFE}" dt="2021-08-11T07:49:34.470" v="85" actId="20577"/>
          <ac:spMkLst>
            <pc:docMk/>
            <pc:sldMk cId="1615440209" sldId="14437"/>
            <ac:spMk id="17" creationId="{12E581BA-4408-934D-9A4B-81F8B96B8598}"/>
          </ac:spMkLst>
        </pc:spChg>
      </pc:sldChg>
    </pc:docChg>
  </pc:docChgLst>
  <pc:docChgLst>
    <pc:chgData name="Andrea Beerli" userId="4a88807f-59fe-4d1a-937c-2bd4c85c6384" providerId="ADAL" clId="{C6E4E15A-534F-8040-BBE3-55FA58E89EA1}"/>
    <pc:docChg chg="addSld modSld">
      <pc:chgData name="Andrea Beerli" userId="4a88807f-59fe-4d1a-937c-2bd4c85c6384" providerId="ADAL" clId="{C6E4E15A-534F-8040-BBE3-55FA58E89EA1}" dt="2021-08-11T10:02:10.599" v="117" actId="20577"/>
      <pc:docMkLst>
        <pc:docMk/>
      </pc:docMkLst>
      <pc:sldChg chg="addSp modSp mod">
        <pc:chgData name="Andrea Beerli" userId="4a88807f-59fe-4d1a-937c-2bd4c85c6384" providerId="ADAL" clId="{C6E4E15A-534F-8040-BBE3-55FA58E89EA1}" dt="2021-08-10T15:29:22.618" v="84" actId="20577"/>
        <pc:sldMkLst>
          <pc:docMk/>
          <pc:sldMk cId="1615440209" sldId="14437"/>
        </pc:sldMkLst>
        <pc:spChg chg="add mod">
          <ac:chgData name="Andrea Beerli" userId="4a88807f-59fe-4d1a-937c-2bd4c85c6384" providerId="ADAL" clId="{C6E4E15A-534F-8040-BBE3-55FA58E89EA1}" dt="2021-08-10T15:23:09.466" v="43" actId="1038"/>
          <ac:spMkLst>
            <pc:docMk/>
            <pc:sldMk cId="1615440209" sldId="14437"/>
            <ac:spMk id="3" creationId="{8AA9FED9-50C2-3A4E-8C54-EF636A47D29D}"/>
          </ac:spMkLst>
        </pc:spChg>
        <pc:spChg chg="add mod">
          <ac:chgData name="Andrea Beerli" userId="4a88807f-59fe-4d1a-937c-2bd4c85c6384" providerId="ADAL" clId="{C6E4E15A-534F-8040-BBE3-55FA58E89EA1}" dt="2021-08-10T15:24:19.777" v="81" actId="14100"/>
          <ac:spMkLst>
            <pc:docMk/>
            <pc:sldMk cId="1615440209" sldId="14437"/>
            <ac:spMk id="8" creationId="{CF84A5E0-076B-8F4A-AE9E-0116A818CE63}"/>
          </ac:spMkLst>
        </pc:spChg>
        <pc:spChg chg="mod">
          <ac:chgData name="Andrea Beerli" userId="4a88807f-59fe-4d1a-937c-2bd4c85c6384" providerId="ADAL" clId="{C6E4E15A-534F-8040-BBE3-55FA58E89EA1}" dt="2021-08-10T15:29:22.618" v="84" actId="20577"/>
          <ac:spMkLst>
            <pc:docMk/>
            <pc:sldMk cId="1615440209" sldId="14437"/>
            <ac:spMk id="17" creationId="{12E581BA-4408-934D-9A4B-81F8B96B8598}"/>
          </ac:spMkLst>
        </pc:spChg>
      </pc:sldChg>
      <pc:sldChg chg="modSp add mod">
        <pc:chgData name="Andrea Beerli" userId="4a88807f-59fe-4d1a-937c-2bd4c85c6384" providerId="ADAL" clId="{C6E4E15A-534F-8040-BBE3-55FA58E89EA1}" dt="2021-08-11T10:02:10.599" v="117" actId="20577"/>
        <pc:sldMkLst>
          <pc:docMk/>
          <pc:sldMk cId="1782572231" sldId="14460"/>
        </pc:sldMkLst>
        <pc:spChg chg="mod">
          <ac:chgData name="Andrea Beerli" userId="4a88807f-59fe-4d1a-937c-2bd4c85c6384" providerId="ADAL" clId="{C6E4E15A-534F-8040-BBE3-55FA58E89EA1}" dt="2021-08-11T10:02:10.599" v="117" actId="20577"/>
          <ac:spMkLst>
            <pc:docMk/>
            <pc:sldMk cId="1782572231" sldId="14460"/>
            <ac:spMk id="6" creationId="{321A07EC-7D80-4145-B6E8-3A6E23C39204}"/>
          </ac:spMkLst>
        </pc:spChg>
      </pc:sldChg>
    </pc:docChg>
  </pc:docChgLst>
  <pc:docChgLst>
    <pc:chgData name="Andrea Beerli" userId="4a88807f-59fe-4d1a-937c-2bd4c85c6384" providerId="ADAL" clId="{31C7565F-A980-EA4C-B151-1BD3CCD37DAC}"/>
    <pc:docChg chg="undo custSel modSld">
      <pc:chgData name="Andrea Beerli" userId="4a88807f-59fe-4d1a-937c-2bd4c85c6384" providerId="ADAL" clId="{31C7565F-A980-EA4C-B151-1BD3CCD37DAC}" dt="2021-09-07T08:50:24.339" v="98" actId="947"/>
      <pc:docMkLst>
        <pc:docMk/>
      </pc:docMkLst>
      <pc:sldChg chg="addSp delSp modSp mod">
        <pc:chgData name="Andrea Beerli" userId="4a88807f-59fe-4d1a-937c-2bd4c85c6384" providerId="ADAL" clId="{31C7565F-A980-EA4C-B151-1BD3CCD37DAC}" dt="2021-09-07T08:33:26.554" v="40" actId="20577"/>
        <pc:sldMkLst>
          <pc:docMk/>
          <pc:sldMk cId="1174250651" sldId="14434"/>
        </pc:sldMkLst>
        <pc:spChg chg="add del mod">
          <ac:chgData name="Andrea Beerli" userId="4a88807f-59fe-4d1a-937c-2bd4c85c6384" providerId="ADAL" clId="{31C7565F-A980-EA4C-B151-1BD3CCD37DAC}" dt="2021-09-07T08:24:17.795" v="8" actId="478"/>
          <ac:spMkLst>
            <pc:docMk/>
            <pc:sldMk cId="1174250651" sldId="14434"/>
            <ac:spMk id="4" creationId="{9E643341-9E68-FF44-B022-9602787B9E96}"/>
          </ac:spMkLst>
        </pc:spChg>
        <pc:spChg chg="add del mod">
          <ac:chgData name="Andrea Beerli" userId="4a88807f-59fe-4d1a-937c-2bd4c85c6384" providerId="ADAL" clId="{31C7565F-A980-EA4C-B151-1BD3CCD37DAC}" dt="2021-09-07T08:31:18.191" v="27"/>
          <ac:spMkLst>
            <pc:docMk/>
            <pc:sldMk cId="1174250651" sldId="14434"/>
            <ac:spMk id="9" creationId="{AB79B18E-FD6A-164E-A328-DAB7AEA4DC55}"/>
          </ac:spMkLst>
        </pc:spChg>
        <pc:spChg chg="add del mod">
          <ac:chgData name="Andrea Beerli" userId="4a88807f-59fe-4d1a-937c-2bd4c85c6384" providerId="ADAL" clId="{31C7565F-A980-EA4C-B151-1BD3CCD37DAC}" dt="2021-09-07T08:31:45.448" v="30"/>
          <ac:spMkLst>
            <pc:docMk/>
            <pc:sldMk cId="1174250651" sldId="14434"/>
            <ac:spMk id="13" creationId="{03BCCBC6-AD18-9647-9F00-0B9A78198E46}"/>
          </ac:spMkLst>
        </pc:spChg>
        <pc:spChg chg="add mod">
          <ac:chgData name="Andrea Beerli" userId="4a88807f-59fe-4d1a-937c-2bd4c85c6384" providerId="ADAL" clId="{31C7565F-A980-EA4C-B151-1BD3CCD37DAC}" dt="2021-09-07T08:32:28.476" v="33" actId="167"/>
          <ac:spMkLst>
            <pc:docMk/>
            <pc:sldMk cId="1174250651" sldId="14434"/>
            <ac:spMk id="16" creationId="{1C0AA836-E766-0043-80A8-E1C7A4091AB0}"/>
          </ac:spMkLst>
        </pc:spChg>
        <pc:spChg chg="mod">
          <ac:chgData name="Andrea Beerli" userId="4a88807f-59fe-4d1a-937c-2bd4c85c6384" providerId="ADAL" clId="{31C7565F-A980-EA4C-B151-1BD3CCD37DAC}" dt="2021-09-07T08:33:26.554" v="40" actId="20577"/>
          <ac:spMkLst>
            <pc:docMk/>
            <pc:sldMk cId="1174250651" sldId="14434"/>
            <ac:spMk id="20" creationId="{AD3DBFBA-5496-0A4B-8D5D-20E3CC487228}"/>
          </ac:spMkLst>
        </pc:spChg>
        <pc:picChg chg="add del mod ord modCrop">
          <ac:chgData name="Andrea Beerli" userId="4a88807f-59fe-4d1a-937c-2bd4c85c6384" providerId="ADAL" clId="{31C7565F-A980-EA4C-B151-1BD3CCD37DAC}" dt="2021-09-07T08:24:16.678" v="7" actId="931"/>
          <ac:picMkLst>
            <pc:docMk/>
            <pc:sldMk cId="1174250651" sldId="14434"/>
            <ac:picMk id="6" creationId="{D6B1C051-9A3E-1B48-B5DB-4A0BC66422FE}"/>
          </ac:picMkLst>
        </pc:picChg>
        <pc:picChg chg="add del mod">
          <ac:chgData name="Andrea Beerli" userId="4a88807f-59fe-4d1a-937c-2bd4c85c6384" providerId="ADAL" clId="{31C7565F-A980-EA4C-B151-1BD3CCD37DAC}" dt="2021-09-07T08:31:36.884" v="29" actId="478"/>
          <ac:picMkLst>
            <pc:docMk/>
            <pc:sldMk cId="1174250651" sldId="14434"/>
            <ac:picMk id="11" creationId="{017273A5-246A-3445-9B54-F636D7A7B3B4}"/>
          </ac:picMkLst>
        </pc:picChg>
        <pc:picChg chg="add del mod">
          <ac:chgData name="Andrea Beerli" userId="4a88807f-59fe-4d1a-937c-2bd4c85c6384" providerId="ADAL" clId="{31C7565F-A980-EA4C-B151-1BD3CCD37DAC}" dt="2021-09-07T08:32:23.148" v="32" actId="478"/>
          <ac:picMkLst>
            <pc:docMk/>
            <pc:sldMk cId="1174250651" sldId="14434"/>
            <ac:picMk id="14" creationId="{E55E7E46-EDCC-2A4A-9366-12F9DFF8BF7A}"/>
          </ac:picMkLst>
        </pc:picChg>
        <pc:picChg chg="add del">
          <ac:chgData name="Andrea Beerli" userId="4a88807f-59fe-4d1a-937c-2bd4c85c6384" providerId="ADAL" clId="{31C7565F-A980-EA4C-B151-1BD3CCD37DAC}" dt="2021-09-07T08:30:37.502" v="26" actId="478"/>
          <ac:picMkLst>
            <pc:docMk/>
            <pc:sldMk cId="1174250651" sldId="14434"/>
            <ac:picMk id="18" creationId="{157A7FB5-E673-0A47-B18D-2D01D9C8D884}"/>
          </ac:picMkLst>
        </pc:picChg>
      </pc:sldChg>
      <pc:sldChg chg="modSp mod">
        <pc:chgData name="Andrea Beerli" userId="4a88807f-59fe-4d1a-937c-2bd4c85c6384" providerId="ADAL" clId="{31C7565F-A980-EA4C-B151-1BD3CCD37DAC}" dt="2021-09-07T08:49:17.866" v="70"/>
        <pc:sldMkLst>
          <pc:docMk/>
          <pc:sldMk cId="1615440209" sldId="14437"/>
        </pc:sldMkLst>
        <pc:spChg chg="mod">
          <ac:chgData name="Andrea Beerli" userId="4a88807f-59fe-4d1a-937c-2bd4c85c6384" providerId="ADAL" clId="{31C7565F-A980-EA4C-B151-1BD3CCD37DAC}" dt="2021-09-07T08:49:17.866" v="70"/>
          <ac:spMkLst>
            <pc:docMk/>
            <pc:sldMk cId="1615440209" sldId="14437"/>
            <ac:spMk id="17" creationId="{12E581BA-4408-934D-9A4B-81F8B96B8598}"/>
          </ac:spMkLst>
        </pc:spChg>
      </pc:sldChg>
      <pc:sldChg chg="addSp delSp modSp mod">
        <pc:chgData name="Andrea Beerli" userId="4a88807f-59fe-4d1a-937c-2bd4c85c6384" providerId="ADAL" clId="{31C7565F-A980-EA4C-B151-1BD3CCD37DAC}" dt="2021-09-07T08:34:19.585" v="66" actId="478"/>
        <pc:sldMkLst>
          <pc:docMk/>
          <pc:sldMk cId="1470310522" sldId="14446"/>
        </pc:sldMkLst>
        <pc:spChg chg="add del mod">
          <ac:chgData name="Andrea Beerli" userId="4a88807f-59fe-4d1a-937c-2bd4c85c6384" providerId="ADAL" clId="{31C7565F-A980-EA4C-B151-1BD3CCD37DAC}" dt="2021-09-07T08:24:32.562" v="11"/>
          <ac:spMkLst>
            <pc:docMk/>
            <pc:sldMk cId="1470310522" sldId="14446"/>
            <ac:spMk id="3" creationId="{CED516E8-3B95-B84C-908F-7A3904D9E0F4}"/>
          </ac:spMkLst>
        </pc:spChg>
        <pc:spChg chg="del">
          <ac:chgData name="Andrea Beerli" userId="4a88807f-59fe-4d1a-937c-2bd4c85c6384" providerId="ADAL" clId="{31C7565F-A980-EA4C-B151-1BD3CCD37DAC}" dt="2021-09-07T08:34:19.585" v="66" actId="478"/>
          <ac:spMkLst>
            <pc:docMk/>
            <pc:sldMk cId="1470310522" sldId="14446"/>
            <ac:spMk id="4" creationId="{C2E6AF01-21E2-4F7D-9EBC-D3C45FEEE5C7}"/>
          </ac:spMkLst>
        </pc:spChg>
        <pc:spChg chg="add mod">
          <ac:chgData name="Andrea Beerli" userId="4a88807f-59fe-4d1a-937c-2bd4c85c6384" providerId="ADAL" clId="{31C7565F-A980-EA4C-B151-1BD3CCD37DAC}" dt="2021-09-07T08:34:19.585" v="66" actId="478"/>
          <ac:spMkLst>
            <pc:docMk/>
            <pc:sldMk cId="1470310522" sldId="14446"/>
            <ac:spMk id="10" creationId="{30DDE1D4-B2A4-004F-B0B5-9536C5E12285}"/>
          </ac:spMkLst>
        </pc:spChg>
        <pc:spChg chg="mod">
          <ac:chgData name="Andrea Beerli" userId="4a88807f-59fe-4d1a-937c-2bd4c85c6384" providerId="ADAL" clId="{31C7565F-A980-EA4C-B151-1BD3CCD37DAC}" dt="2021-09-07T08:34:08.459" v="65"/>
          <ac:spMkLst>
            <pc:docMk/>
            <pc:sldMk cId="1470310522" sldId="14446"/>
            <ac:spMk id="18" creationId="{AC915AC9-4BF9-9A4C-BF4E-01E65836413B}"/>
          </ac:spMkLst>
        </pc:spChg>
        <pc:picChg chg="del">
          <ac:chgData name="Andrea Beerli" userId="4a88807f-59fe-4d1a-937c-2bd4c85c6384" providerId="ADAL" clId="{31C7565F-A980-EA4C-B151-1BD3CCD37DAC}" dt="2021-09-07T08:24:28.554" v="9" actId="478"/>
          <ac:picMkLst>
            <pc:docMk/>
            <pc:sldMk cId="1470310522" sldId="14446"/>
            <ac:picMk id="5" creationId="{3C517042-0BCE-E94B-BB1D-052269422113}"/>
          </ac:picMkLst>
        </pc:picChg>
        <pc:picChg chg="add mod ord modCrop">
          <ac:chgData name="Andrea Beerli" userId="4a88807f-59fe-4d1a-937c-2bd4c85c6384" providerId="ADAL" clId="{31C7565F-A980-EA4C-B151-1BD3CCD37DAC}" dt="2021-09-07T08:24:50.069" v="15" actId="167"/>
          <ac:picMkLst>
            <pc:docMk/>
            <pc:sldMk cId="1470310522" sldId="14446"/>
            <ac:picMk id="8" creationId="{D38D64E6-B882-C647-82C2-2059BC64AE0E}"/>
          </ac:picMkLst>
        </pc:picChg>
      </pc:sldChg>
      <pc:sldChg chg="addSp delSp modSp mod">
        <pc:chgData name="Andrea Beerli" userId="4a88807f-59fe-4d1a-937c-2bd4c85c6384" providerId="ADAL" clId="{31C7565F-A980-EA4C-B151-1BD3CCD37DAC}" dt="2021-09-07T08:32:49.942" v="35" actId="167"/>
        <pc:sldMkLst>
          <pc:docMk/>
          <pc:sldMk cId="3138096745" sldId="14451"/>
        </pc:sldMkLst>
        <pc:spChg chg="add del mod">
          <ac:chgData name="Andrea Beerli" userId="4a88807f-59fe-4d1a-937c-2bd4c85c6384" providerId="ADAL" clId="{31C7565F-A980-EA4C-B151-1BD3CCD37DAC}" dt="2021-09-07T08:25:47.786" v="21"/>
          <ac:spMkLst>
            <pc:docMk/>
            <pc:sldMk cId="3138096745" sldId="14451"/>
            <ac:spMk id="10" creationId="{77982140-3F27-0D48-9714-D933FFA9F039}"/>
          </ac:spMkLst>
        </pc:spChg>
        <pc:spChg chg="add mod">
          <ac:chgData name="Andrea Beerli" userId="4a88807f-59fe-4d1a-937c-2bd4c85c6384" providerId="ADAL" clId="{31C7565F-A980-EA4C-B151-1BD3CCD37DAC}" dt="2021-09-07T08:32:49.942" v="35" actId="167"/>
          <ac:spMkLst>
            <pc:docMk/>
            <pc:sldMk cId="3138096745" sldId="14451"/>
            <ac:spMk id="14" creationId="{88E530D2-C8C2-734B-932E-45441525E7EF}"/>
          </ac:spMkLst>
        </pc:spChg>
        <pc:picChg chg="del">
          <ac:chgData name="Andrea Beerli" userId="4a88807f-59fe-4d1a-937c-2bd4c85c6384" providerId="ADAL" clId="{31C7565F-A980-EA4C-B151-1BD3CCD37DAC}" dt="2021-09-07T08:25:43.728" v="19" actId="478"/>
          <ac:picMkLst>
            <pc:docMk/>
            <pc:sldMk cId="3138096745" sldId="14451"/>
            <ac:picMk id="7" creationId="{5DD049A1-656C-8244-AE8D-C35ADAAF5AFD}"/>
          </ac:picMkLst>
        </pc:picChg>
        <pc:picChg chg="add del mod">
          <ac:chgData name="Andrea Beerli" userId="4a88807f-59fe-4d1a-937c-2bd4c85c6384" providerId="ADAL" clId="{31C7565F-A980-EA4C-B151-1BD3CCD37DAC}" dt="2021-09-07T08:25:55.921" v="25" actId="478"/>
          <ac:picMkLst>
            <pc:docMk/>
            <pc:sldMk cId="3138096745" sldId="14451"/>
            <ac:picMk id="8" creationId="{21866810-6DDD-9A44-B5E4-8C604E99D8A9}"/>
          </ac:picMkLst>
        </pc:picChg>
        <pc:picChg chg="add del mod ord modCrop">
          <ac:chgData name="Andrea Beerli" userId="4a88807f-59fe-4d1a-937c-2bd4c85c6384" providerId="ADAL" clId="{31C7565F-A980-EA4C-B151-1BD3CCD37DAC}" dt="2021-09-07T08:32:46.166" v="34" actId="478"/>
          <ac:picMkLst>
            <pc:docMk/>
            <pc:sldMk cId="3138096745" sldId="14451"/>
            <ac:picMk id="12" creationId="{097CD10D-6095-E648-A09C-CCAAA3153A3C}"/>
          </ac:picMkLst>
        </pc:picChg>
      </pc:sldChg>
      <pc:sldChg chg="addSp modSp mod">
        <pc:chgData name="Andrea Beerli" userId="4a88807f-59fe-4d1a-937c-2bd4c85c6384" providerId="ADAL" clId="{31C7565F-A980-EA4C-B151-1BD3CCD37DAC}" dt="2021-09-07T08:50:24.339" v="98" actId="947"/>
        <pc:sldMkLst>
          <pc:docMk/>
          <pc:sldMk cId="1782572231" sldId="14460"/>
        </pc:sldMkLst>
        <pc:spChg chg="mod">
          <ac:chgData name="Andrea Beerli" userId="4a88807f-59fe-4d1a-937c-2bd4c85c6384" providerId="ADAL" clId="{31C7565F-A980-EA4C-B151-1BD3CCD37DAC}" dt="2021-09-07T08:50:24.339" v="98" actId="947"/>
          <ac:spMkLst>
            <pc:docMk/>
            <pc:sldMk cId="1782572231" sldId="14460"/>
            <ac:spMk id="6" creationId="{321A07EC-7D80-4145-B6E8-3A6E23C39204}"/>
          </ac:spMkLst>
        </pc:spChg>
        <pc:spChg chg="add mod">
          <ac:chgData name="Andrea Beerli" userId="4a88807f-59fe-4d1a-937c-2bd4c85c6384" providerId="ADAL" clId="{31C7565F-A980-EA4C-B151-1BD3CCD37DAC}" dt="2021-09-07T08:49:47.089" v="72" actId="20577"/>
          <ac:spMkLst>
            <pc:docMk/>
            <pc:sldMk cId="1782572231" sldId="14460"/>
            <ac:spMk id="8" creationId="{2F3BA6AA-543C-904D-BB9F-5E14C916EE8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A774D-C748-954C-A515-E4478E0E9254}" type="datetimeFigureOut">
              <a:rPr lang="de-DE" smtClean="0"/>
              <a:t>07.09.21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218FB-E61C-F446-B46D-C7CC9E2D57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1644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D218FB-E61C-F446-B46D-C7CC9E2D574A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6098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| Granat | Capricorn Kont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30000" y="1340768"/>
            <a:ext cx="9029938" cy="3240360"/>
          </a:xfrm>
        </p:spPr>
        <p:txBody>
          <a:bodyPr anchor="t" anchorCtr="0"/>
          <a:lstStyle>
            <a:lvl1pPr algn="l">
              <a:defRPr sz="6500" b="0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de-CH" noProof="0" dirty="0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95325" y="4699000"/>
            <a:ext cx="8964613" cy="1440000"/>
          </a:xfrm>
        </p:spPr>
        <p:txBody>
          <a:bodyPr tIns="540000" anchor="b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1"/>
                </a:solidFill>
                <a:latin typeface="+mn-lt"/>
                <a:cs typeface="Circular graubuenden Book" panose="020B0504010101010104" pitchFamily="34" charset="0"/>
              </a:defRPr>
            </a:lvl1pPr>
            <a:lvl2pPr marL="7938" indent="0" algn="l">
              <a:buNone/>
              <a:tabLst/>
              <a:defRPr sz="1800">
                <a:solidFill>
                  <a:schemeClr val="bg1"/>
                </a:solidFill>
              </a:defRPr>
            </a:lvl2pPr>
            <a:lvl3pPr marL="7938" indent="0" algn="l">
              <a:buNone/>
              <a:tabLst/>
              <a:defRPr sz="1600">
                <a:solidFill>
                  <a:schemeClr val="bg1"/>
                </a:solidFill>
              </a:defRPr>
            </a:lvl3pPr>
            <a:lvl4pPr marL="7938" indent="0" algn="l">
              <a:buNone/>
              <a:tabLst/>
              <a:defRPr sz="1400">
                <a:solidFill>
                  <a:schemeClr val="bg1"/>
                </a:solidFill>
              </a:defRPr>
            </a:lvl4pPr>
            <a:lvl5pPr marL="7938" indent="0" algn="l">
              <a:buNone/>
              <a:tabLst/>
              <a:defRPr sz="1200">
                <a:solidFill>
                  <a:schemeClr val="bg1"/>
                </a:solidFill>
              </a:defRPr>
            </a:lvl5pPr>
            <a:lvl6pPr marL="2286000" indent="0" algn="ctr">
              <a:buNone/>
              <a:defRPr sz="1200">
                <a:solidFill>
                  <a:schemeClr val="bg1"/>
                </a:solidFill>
              </a:defRPr>
            </a:lvl6pPr>
            <a:lvl7pPr marL="2743200" indent="0" algn="l">
              <a:buNone/>
              <a:defRPr sz="1200">
                <a:solidFill>
                  <a:schemeClr val="bg1"/>
                </a:solidFill>
              </a:defRPr>
            </a:lvl7pPr>
            <a:lvl8pPr marL="3200400" indent="0" algn="l">
              <a:buNone/>
              <a:defRPr sz="1200">
                <a:solidFill>
                  <a:schemeClr val="bg1"/>
                </a:solidFill>
              </a:defRPr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de-CH" noProof="0" dirty="0"/>
              <a:t>Untertitel oder Spezifikation des Themas</a:t>
            </a:r>
            <a:br>
              <a:rPr lang="de-CH" noProof="0" dirty="0"/>
            </a:br>
            <a:r>
              <a:rPr lang="de-CH" noProof="0" dirty="0"/>
              <a:t>Ort, TT. Monat JJJJ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4313ECD9-4296-004F-80DF-D70CCEF5DE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88288" y="1484312"/>
            <a:ext cx="3952573" cy="4668075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 </a:t>
            </a:r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38DF27CB-6BA9-4249-A48C-64FFF3A890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6" y="374650"/>
            <a:ext cx="3013199" cy="476250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4203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itel |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accent1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95326" y="1484313"/>
            <a:ext cx="7920000" cy="2885192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tabLst>
                <a:tab pos="1154113" algn="l"/>
              </a:tabLst>
              <a:defRPr sz="65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 des Kapitels mit maximal drei Zeilen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166176-B710-304C-8C76-4236A3150B23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95327" y="4370455"/>
            <a:ext cx="7920000" cy="510607"/>
          </a:xfrm>
        </p:spPr>
        <p:txBody>
          <a:bodyPr anchor="b"/>
          <a:lstStyle>
            <a:lvl1pPr>
              <a:defRPr sz="2200">
                <a:solidFill>
                  <a:schemeClr val="bg1"/>
                </a:solidFill>
                <a:latin typeface="+mn-lt"/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</a:lstStyle>
          <a:p>
            <a:pPr lvl="0"/>
            <a:r>
              <a:rPr lang="de-DE" dirty="0"/>
              <a:t>Untertitel mit Angaben zum Kapitel oder Thema</a:t>
            </a:r>
            <a:endParaRPr lang="de-CH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6" y="496954"/>
            <a:ext cx="1656258" cy="720000"/>
          </a:xfrm>
        </p:spPr>
        <p:txBody>
          <a:bodyPr anchor="t"/>
          <a:lstStyle>
            <a:lvl1pPr>
              <a:lnSpc>
                <a:spcPct val="90000"/>
              </a:lnSpc>
              <a:defRPr sz="6500" b="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CH" dirty="0"/>
              <a:t>1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8331885-FE54-7842-998F-5407A308A764}"/>
              </a:ext>
            </a:extLst>
          </p:cNvPr>
          <p:cNvSpPr txBox="1"/>
          <p:nvPr userDrawn="1"/>
        </p:nvSpPr>
        <p:spPr>
          <a:xfrm>
            <a:off x="537029" y="-145142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</a:pPr>
            <a:endParaRPr lang="de-CH" b="0" i="0" dirty="0">
              <a:latin typeface="MdFago" charset="0"/>
              <a:ea typeface="MdFago" charset="0"/>
              <a:cs typeface="MdFago" charset="0"/>
            </a:endParaRP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8FC6DE56-6D01-5D4E-9F7F-BFDD2A714F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11912" y="1516861"/>
            <a:ext cx="2692800" cy="3182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 </a:t>
            </a:r>
            <a:endParaRPr lang="de-CH" dirty="0"/>
          </a:p>
        </p:txBody>
      </p:sp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C6111572-CC40-3947-88F9-D49CA29F4D1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95326" y="6165850"/>
            <a:ext cx="7128866" cy="691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de-CH"/>
              <a:t>graubünden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7988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itel |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9875837" y="6165851"/>
            <a:ext cx="1620837" cy="692150"/>
          </a:xfrm>
        </p:spPr>
        <p:txBody>
          <a:bodyPr/>
          <a:lstStyle/>
          <a:p>
            <a:fld id="{F9166176-B710-304C-8C76-4236A3150B23}" type="slidenum">
              <a:rPr lang="de-CH" noProof="0" smtClean="0"/>
              <a:pPr/>
              <a:t>‹Nr.›</a:t>
            </a:fld>
            <a:endParaRPr lang="de-CH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9DBF04D-8C54-477A-9600-3AF01DAEC5E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95326" y="6165850"/>
            <a:ext cx="7128866" cy="6912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de-CH"/>
              <a:t>graubünden</a:t>
            </a:r>
            <a:endParaRPr lang="de-CH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0E24B29-006C-4E9F-905A-1751E84A29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788297" y="1487800"/>
            <a:ext cx="2728800" cy="32112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de-CH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CC157642-17F7-0A45-986B-3B38BDA382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1484313"/>
            <a:ext cx="7920000" cy="2885192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tabLst>
                <a:tab pos="1154113" algn="l"/>
              </a:tabLst>
              <a:defRPr sz="650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de-CH" dirty="0"/>
              <a:t>Titel des Kapitels mit maximal drei Zeilen</a:t>
            </a:r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176613F7-67F0-5547-862F-2A6CC9157FB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7" y="4370455"/>
            <a:ext cx="7920000" cy="510607"/>
          </a:xfrm>
        </p:spPr>
        <p:txBody>
          <a:bodyPr anchor="b"/>
          <a:lstStyle>
            <a:lvl1pPr>
              <a:defRPr sz="2200">
                <a:solidFill>
                  <a:schemeClr val="tx1"/>
                </a:solidFill>
                <a:latin typeface="+mn-lt"/>
              </a:defRPr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de-DE" dirty="0"/>
              <a:t>Untertitel mit Angaben zum Kapitel oder Thema</a:t>
            </a:r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E31BCADC-AE4D-8D44-8FF3-F3B2031DAB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6" y="496954"/>
            <a:ext cx="1656258" cy="720000"/>
          </a:xfrm>
          <a:noFill/>
        </p:spPr>
        <p:txBody>
          <a:bodyPr anchor="t"/>
          <a:lstStyle>
            <a:lvl1pPr>
              <a:lnSpc>
                <a:spcPct val="90000"/>
              </a:lnSpc>
              <a:defRPr sz="6500" b="0" i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de-CH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74733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|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95325" y="1881188"/>
            <a:ext cx="8964613" cy="4284662"/>
          </a:xfrm>
        </p:spPr>
        <p:txBody>
          <a:bodyPr/>
          <a:lstStyle>
            <a:lvl1pPr marL="0" indent="0">
              <a:tabLst>
                <a:tab pos="270000" algn="l"/>
              </a:tabLst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/>
              <a:buNone/>
              <a:tabLst/>
              <a:defRPr/>
            </a:pPr>
            <a:r>
              <a:rPr lang="de-CH" noProof="0" dirty="0"/>
              <a:t>Mastertextformat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66176-B710-304C-8C76-4236A3150B23}" type="slidenum">
              <a:rPr lang="de-CH" noProof="0" smtClean="0"/>
              <a:pPr/>
              <a:t>‹Nr.›</a:t>
            </a:fld>
            <a:endParaRPr lang="de-CH" noProof="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3267DEC-449A-49FC-A7C9-44F5A6268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AE8EA0EA-CAD2-9448-B328-08659D9786D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95326" y="6165850"/>
            <a:ext cx="7128866" cy="691200"/>
          </a:xfrm>
        </p:spPr>
        <p:txBody>
          <a:bodyPr/>
          <a:lstStyle/>
          <a:p>
            <a:pPr algn="l"/>
            <a:r>
              <a:rPr lang="de-CH"/>
              <a:t>graubünden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2083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alt | 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600">
                <a:latin typeface="+mj-lt"/>
              </a:defRPr>
            </a:lvl1pPr>
          </a:lstStyle>
          <a:p>
            <a:r>
              <a:rPr lang="de-CH" noProof="0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695325" y="1881189"/>
            <a:ext cx="5292725" cy="4284662"/>
          </a:xfrm>
        </p:spPr>
        <p:txBody>
          <a:bodyPr/>
          <a:lstStyle>
            <a:lvl1pPr marL="0" indent="0">
              <a:tabLst>
                <a:tab pos="270000" algn="l"/>
              </a:tabLs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/>
              <a:buNone/>
              <a:tabLst/>
              <a:defRPr/>
            </a:pPr>
            <a:r>
              <a:rPr lang="de-CH" noProof="0"/>
              <a:t>Mastertextformat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  <a:endParaRPr lang="de-CH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203950" y="1881189"/>
            <a:ext cx="5292724" cy="4284662"/>
          </a:xfrm>
        </p:spPr>
        <p:txBody>
          <a:bodyPr/>
          <a:lstStyle>
            <a:lvl1pPr marL="0" indent="0">
              <a:tabLst>
                <a:tab pos="270000" algn="l"/>
              </a:tabLs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/>
              <a:buNone/>
              <a:tabLst/>
              <a:defRPr/>
            </a:pPr>
            <a:r>
              <a:rPr lang="de-CH" noProof="0"/>
              <a:t>Mastertextformat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  <a:endParaRPr lang="de-CH" noProof="0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166176-B710-304C-8C76-4236A3150B23}" type="slidenum">
              <a:rPr lang="de-CH" noProof="0" smtClean="0"/>
              <a:pPr/>
              <a:t>‹Nr.›</a:t>
            </a:fld>
            <a:endParaRPr lang="de-CH" noProof="0" dirty="0"/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FB881506-FA3A-C94E-A18E-BD4A3796826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95326" y="6165850"/>
            <a:ext cx="7128866" cy="691200"/>
          </a:xfrm>
        </p:spPr>
        <p:txBody>
          <a:bodyPr/>
          <a:lstStyle/>
          <a:p>
            <a:pPr algn="l"/>
            <a:r>
              <a:rPr lang="de-CH"/>
              <a:t>graubünden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33296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| 3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695326" y="1881189"/>
            <a:ext cx="3455988" cy="4284662"/>
          </a:xfrm>
        </p:spPr>
        <p:txBody>
          <a:bodyPr/>
          <a:lstStyle>
            <a:lvl1pPr marL="0" indent="0">
              <a:tabLst>
                <a:tab pos="270000" algn="l"/>
              </a:tabLs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/>
              <a:buNone/>
              <a:tabLst/>
              <a:defRPr/>
            </a:pPr>
            <a:r>
              <a:rPr lang="de-CH" noProof="0" dirty="0"/>
              <a:t>Mastertextformat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367214" y="1881189"/>
            <a:ext cx="3457574" cy="4284662"/>
          </a:xfrm>
        </p:spPr>
        <p:txBody>
          <a:bodyPr/>
          <a:lstStyle>
            <a:lvl1pPr marL="0" indent="0">
              <a:tabLst>
                <a:tab pos="270000" algn="l"/>
              </a:tabLs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/>
              <a:buNone/>
              <a:tabLst/>
              <a:defRPr/>
            </a:pPr>
            <a:r>
              <a:rPr lang="de-CH" noProof="0"/>
              <a:t>Mastertextformat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  <a:endParaRPr lang="de-CH" noProof="0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166176-B710-304C-8C76-4236A3150B23}" type="slidenum">
              <a:rPr lang="de-CH" noProof="0" smtClean="0"/>
              <a:pPr/>
              <a:t>‹Nr.›</a:t>
            </a:fld>
            <a:endParaRPr lang="de-CH" noProof="0" dirty="0"/>
          </a:p>
        </p:txBody>
      </p:sp>
      <p:sp>
        <p:nvSpPr>
          <p:cNvPr id="7" name="Inhaltsplatzhalter 3"/>
          <p:cNvSpPr>
            <a:spLocks noGrp="1"/>
          </p:cNvSpPr>
          <p:nvPr>
            <p:ph sz="half" idx="12" hasCustomPrompt="1"/>
          </p:nvPr>
        </p:nvSpPr>
        <p:spPr>
          <a:xfrm>
            <a:off x="8039099" y="1881189"/>
            <a:ext cx="3457574" cy="4284662"/>
          </a:xfrm>
        </p:spPr>
        <p:txBody>
          <a:bodyPr/>
          <a:lstStyle>
            <a:lvl1pPr marL="0" indent="0">
              <a:tabLst>
                <a:tab pos="270000" algn="l"/>
              </a:tabLst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/>
              <a:buNone/>
              <a:tabLst/>
              <a:defRPr/>
            </a:pPr>
            <a:r>
              <a:rPr lang="de-CH" noProof="0"/>
              <a:t>Mastertextformat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  <a:endParaRPr lang="de-CH" noProof="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4A263C1-AE8F-412F-978F-D76135739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016172B3-5AD8-8A4C-91D2-5C265D7AFAF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95326" y="6165850"/>
            <a:ext cx="7128866" cy="691200"/>
          </a:xfrm>
        </p:spPr>
        <p:txBody>
          <a:bodyPr/>
          <a:lstStyle/>
          <a:p>
            <a:pPr algn="l"/>
            <a:r>
              <a:rPr lang="de-CH"/>
              <a:t>graubünden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69186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| 1/3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695326" y="1881189"/>
            <a:ext cx="3455988" cy="4284662"/>
          </a:xfrm>
        </p:spPr>
        <p:txBody>
          <a:bodyPr/>
          <a:lstStyle>
            <a:lvl1pPr marL="0" indent="0">
              <a:tabLst>
                <a:tab pos="270000" algn="l"/>
              </a:tabLst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/>
              <a:buNone/>
              <a:tabLst/>
              <a:defRPr/>
            </a:pPr>
            <a:r>
              <a:rPr lang="de-CH" noProof="0" dirty="0"/>
              <a:t>Mastertextformat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166176-B710-304C-8C76-4236A3150B23}" type="slidenum">
              <a:rPr lang="de-CH" noProof="0" smtClean="0"/>
              <a:pPr/>
              <a:t>‹Nr.›</a:t>
            </a:fld>
            <a:endParaRPr lang="de-CH" noProof="0" dirty="0"/>
          </a:p>
        </p:txBody>
      </p:sp>
      <p:sp>
        <p:nvSpPr>
          <p:cNvPr id="7" name="Inhaltsplatzhalter 3"/>
          <p:cNvSpPr>
            <a:spLocks noGrp="1"/>
          </p:cNvSpPr>
          <p:nvPr>
            <p:ph sz="half" idx="12" hasCustomPrompt="1"/>
          </p:nvPr>
        </p:nvSpPr>
        <p:spPr>
          <a:xfrm>
            <a:off x="4367213" y="1881189"/>
            <a:ext cx="7129460" cy="4284662"/>
          </a:xfrm>
        </p:spPr>
        <p:txBody>
          <a:bodyPr/>
          <a:lstStyle>
            <a:lvl1pPr marL="0" indent="0">
              <a:tabLst>
                <a:tab pos="270000" algn="l"/>
              </a:tabLst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/>
              <a:buNone/>
              <a:tabLst/>
              <a:defRPr/>
            </a:pPr>
            <a:r>
              <a:rPr lang="de-CH" noProof="0"/>
              <a:t>Mastertextformat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  <a:endParaRPr lang="de-CH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C9FA8C7-F04E-4EEE-ACE5-9DC133307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05938996-C948-6E4F-A901-AE68F23B2D0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95326" y="6165850"/>
            <a:ext cx="7128866" cy="691200"/>
          </a:xfrm>
        </p:spPr>
        <p:txBody>
          <a:bodyPr/>
          <a:lstStyle/>
          <a:p>
            <a:pPr algn="l"/>
            <a:r>
              <a:rPr lang="de-CH"/>
              <a:t>graubünden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75391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| 3/1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695326" y="1881189"/>
            <a:ext cx="7129462" cy="4284662"/>
          </a:xfrm>
        </p:spPr>
        <p:txBody>
          <a:bodyPr/>
          <a:lstStyle>
            <a:lvl1pPr marL="0" indent="0">
              <a:tabLst>
                <a:tab pos="270000" algn="l"/>
              </a:tabLst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/>
              <a:buNone/>
              <a:tabLst/>
              <a:defRPr/>
            </a:pPr>
            <a:r>
              <a:rPr lang="de-CH" noProof="0" dirty="0"/>
              <a:t>Mastertextformat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166176-B710-304C-8C76-4236A3150B23}" type="slidenum">
              <a:rPr lang="de-CH" noProof="0" smtClean="0"/>
              <a:pPr/>
              <a:t>‹Nr.›</a:t>
            </a:fld>
            <a:endParaRPr lang="de-CH" noProof="0" dirty="0"/>
          </a:p>
        </p:txBody>
      </p:sp>
      <p:sp>
        <p:nvSpPr>
          <p:cNvPr id="7" name="Inhaltsplatzhalter 3"/>
          <p:cNvSpPr>
            <a:spLocks noGrp="1"/>
          </p:cNvSpPr>
          <p:nvPr>
            <p:ph sz="half" idx="12" hasCustomPrompt="1"/>
          </p:nvPr>
        </p:nvSpPr>
        <p:spPr>
          <a:xfrm>
            <a:off x="8039099" y="1881189"/>
            <a:ext cx="3457574" cy="4284662"/>
          </a:xfrm>
        </p:spPr>
        <p:txBody>
          <a:bodyPr/>
          <a:lstStyle>
            <a:lvl1pPr marL="0" indent="0">
              <a:tabLst>
                <a:tab pos="270000" algn="l"/>
              </a:tabLst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/>
              <a:buNone/>
              <a:tabLst/>
              <a:defRPr/>
            </a:pPr>
            <a:r>
              <a:rPr lang="de-CH" noProof="0"/>
              <a:t>Mastertextformat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  <a:endParaRPr lang="de-CH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AA160E-60E5-4936-9AF1-582CDE472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2F7E7206-2251-6045-A3DF-279B1074C10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95326" y="6165850"/>
            <a:ext cx="7128866" cy="691200"/>
          </a:xfrm>
        </p:spPr>
        <p:txBody>
          <a:bodyPr/>
          <a:lstStyle/>
          <a:p>
            <a:pPr algn="l"/>
            <a:r>
              <a:rPr lang="de-CH"/>
              <a:t>graubünden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70269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0" y="-1"/>
            <a:ext cx="7824788" cy="6857999"/>
          </a:xfrm>
          <a:solidFill>
            <a:schemeClr val="accent1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040688" y="333376"/>
            <a:ext cx="3455986" cy="1150938"/>
          </a:xfrm>
        </p:spPr>
        <p:txBody>
          <a:bodyPr/>
          <a:lstStyle>
            <a:lvl1pPr>
              <a:defRPr sz="2800">
                <a:latin typeface="+mj-lt"/>
              </a:defRPr>
            </a:lvl1pPr>
          </a:lstStyle>
          <a:p>
            <a:r>
              <a:rPr lang="de-CH" noProof="0" dirty="0"/>
              <a:t>Mastertitelformat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10560688" y="6165851"/>
            <a:ext cx="935985" cy="692150"/>
          </a:xfrm>
        </p:spPr>
        <p:txBody>
          <a:bodyPr/>
          <a:lstStyle/>
          <a:p>
            <a:fld id="{F9166176-B710-304C-8C76-4236A3150B23}" type="slidenum">
              <a:rPr lang="de-CH" noProof="0" smtClean="0"/>
              <a:pPr/>
              <a:t>‹Nr.›</a:t>
            </a:fld>
            <a:endParaRPr lang="de-CH" noProof="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8040688" y="6165850"/>
            <a:ext cx="2520000" cy="692148"/>
          </a:xfrm>
        </p:spPr>
        <p:txBody>
          <a:bodyPr anchor="ctr" anchorCtr="0"/>
          <a:lstStyle>
            <a:lvl1pPr>
              <a:defRPr sz="1200">
                <a:latin typeface="+mn-lt"/>
              </a:defRPr>
            </a:lvl1pPr>
          </a:lstStyle>
          <a:p>
            <a:pPr lvl="0"/>
            <a:r>
              <a:rPr lang="de-CH"/>
              <a:t>Source</a:t>
            </a:r>
            <a:endParaRPr lang="de-CH" dirty="0"/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3D6C4125-246A-904F-AB0E-428DE4E4B66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95326" y="6165850"/>
            <a:ext cx="7128866" cy="691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de-CH"/>
              <a:t>graubünden</a:t>
            </a:r>
            <a:endParaRPr lang="de-CH" dirty="0"/>
          </a:p>
        </p:txBody>
      </p:sp>
      <p:sp>
        <p:nvSpPr>
          <p:cNvPr id="10" name="Inhaltsplatzhalter 3">
            <a:extLst>
              <a:ext uri="{FF2B5EF4-FFF2-40B4-BE49-F238E27FC236}">
                <a16:creationId xmlns:a16="http://schemas.microsoft.com/office/drawing/2014/main" id="{4E054E9D-C024-4505-8C93-CAB3384B97CB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039099" y="1881189"/>
            <a:ext cx="3457574" cy="4284662"/>
          </a:xfrm>
        </p:spPr>
        <p:txBody>
          <a:bodyPr/>
          <a:lstStyle>
            <a:lvl1pPr marL="0" indent="0">
              <a:tabLst>
                <a:tab pos="270000" algn="l"/>
              </a:tabLst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/>
              <a:buNone/>
              <a:tabLst/>
              <a:defRPr/>
            </a:pPr>
            <a:r>
              <a:rPr lang="de-CH" noProof="0"/>
              <a:t>Mastertextformat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1718921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Legende | 4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166176-B710-304C-8C76-4236A3150B23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695325" y="1484313"/>
            <a:ext cx="2538000" cy="2724829"/>
          </a:xfrm>
          <a:solidFill>
            <a:schemeClr val="accent1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5" name="Bildplatzhalter 8"/>
          <p:cNvSpPr>
            <a:spLocks noGrp="1"/>
          </p:cNvSpPr>
          <p:nvPr>
            <p:ph type="pic" sz="quarter" idx="15"/>
          </p:nvPr>
        </p:nvSpPr>
        <p:spPr>
          <a:xfrm>
            <a:off x="3450050" y="1484313"/>
            <a:ext cx="2538000" cy="2724829"/>
          </a:xfrm>
          <a:solidFill>
            <a:schemeClr val="accent1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7" name="Bildplatzhalter 8"/>
          <p:cNvSpPr>
            <a:spLocks noGrp="1"/>
          </p:cNvSpPr>
          <p:nvPr>
            <p:ph type="pic" sz="quarter" idx="17"/>
          </p:nvPr>
        </p:nvSpPr>
        <p:spPr>
          <a:xfrm>
            <a:off x="6203950" y="1484313"/>
            <a:ext cx="2538000" cy="2724829"/>
          </a:xfrm>
          <a:solidFill>
            <a:schemeClr val="accent1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9" name="Bildplatzhalter 8"/>
          <p:cNvSpPr>
            <a:spLocks noGrp="1"/>
          </p:cNvSpPr>
          <p:nvPr>
            <p:ph type="pic" sz="quarter" idx="19"/>
          </p:nvPr>
        </p:nvSpPr>
        <p:spPr>
          <a:xfrm>
            <a:off x="8958674" y="1484313"/>
            <a:ext cx="2538000" cy="2724829"/>
          </a:xfrm>
          <a:solidFill>
            <a:schemeClr val="accent1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911423" y="3951082"/>
            <a:ext cx="2321901" cy="864000"/>
          </a:xfrm>
          <a:solidFill>
            <a:schemeClr val="bg1"/>
          </a:solidFill>
        </p:spPr>
        <p:txBody>
          <a:bodyPr lIns="108000" tIns="72000" rIns="108000" bIns="72000">
            <a:noAutofit/>
          </a:bodyPr>
          <a:lstStyle>
            <a:lvl1pPr>
              <a:spcAft>
                <a:spcPts val="0"/>
              </a:spcAft>
              <a:defRPr sz="140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spcAft>
                <a:spcPts val="0"/>
              </a:spcAft>
              <a:buNone/>
              <a:defRPr sz="1200" baseline="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 marL="246063" indent="-246063">
              <a:tabLst/>
              <a:defRPr sz="1100"/>
            </a:lvl6pPr>
            <a:lvl7pPr marL="246063" indent="-246063">
              <a:tabLst/>
              <a:defRPr sz="1000"/>
            </a:lvl7pPr>
          </a:lstStyle>
          <a:p>
            <a:pPr lvl="0"/>
            <a:r>
              <a:rPr lang="de-CH" dirty="0"/>
              <a:t>Bildbeschrieb,</a:t>
            </a:r>
          </a:p>
          <a:p>
            <a:pPr lvl="0"/>
            <a:r>
              <a:rPr lang="de-CH" dirty="0"/>
              <a:t>Ort</a:t>
            </a:r>
          </a:p>
        </p:txBody>
      </p:sp>
      <p:sp>
        <p:nvSpPr>
          <p:cNvPr id="14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3666148" y="3951082"/>
            <a:ext cx="2321901" cy="864000"/>
          </a:xfrm>
          <a:solidFill>
            <a:schemeClr val="bg1"/>
          </a:solidFill>
        </p:spPr>
        <p:txBody>
          <a:bodyPr lIns="108000" tIns="72000" rIns="108000" bIns="7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spcAft>
                <a:spcPts val="0"/>
              </a:spcAft>
              <a:buNone/>
              <a:defRPr sz="1200" baseline="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CH" dirty="0"/>
              <a:t>Bildbeschrieb,</a:t>
            </a:r>
          </a:p>
          <a:p>
            <a:pPr lvl="0"/>
            <a:r>
              <a:rPr lang="de-CH" dirty="0"/>
              <a:t>Ort</a:t>
            </a:r>
          </a:p>
        </p:txBody>
      </p:sp>
      <p:sp>
        <p:nvSpPr>
          <p:cNvPr id="16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6420048" y="3951082"/>
            <a:ext cx="2321901" cy="864000"/>
          </a:xfrm>
          <a:solidFill>
            <a:schemeClr val="bg1"/>
          </a:solidFill>
        </p:spPr>
        <p:txBody>
          <a:bodyPr lIns="108000" tIns="72000" rIns="108000" bIns="72000">
            <a:noAutofit/>
          </a:bodyPr>
          <a:lstStyle>
            <a:lvl1pPr>
              <a:spcAft>
                <a:spcPts val="0"/>
              </a:spcAft>
              <a:defRPr sz="140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spcAft>
                <a:spcPts val="0"/>
              </a:spcAft>
              <a:buNone/>
              <a:defRPr sz="1200" baseline="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CH" dirty="0"/>
              <a:t>Bildbeschrieb,</a:t>
            </a:r>
          </a:p>
          <a:p>
            <a:pPr lvl="0"/>
            <a:r>
              <a:rPr lang="de-CH" dirty="0"/>
              <a:t>Ort</a:t>
            </a:r>
          </a:p>
        </p:txBody>
      </p:sp>
      <p:sp>
        <p:nvSpPr>
          <p:cNvPr id="18" name="Textplatzhalter 6"/>
          <p:cNvSpPr>
            <a:spLocks noGrp="1"/>
          </p:cNvSpPr>
          <p:nvPr>
            <p:ph type="body" sz="quarter" idx="18" hasCustomPrompt="1"/>
          </p:nvPr>
        </p:nvSpPr>
        <p:spPr>
          <a:xfrm>
            <a:off x="9174772" y="3951082"/>
            <a:ext cx="2321901" cy="864000"/>
          </a:xfrm>
          <a:solidFill>
            <a:schemeClr val="bg1"/>
          </a:solidFill>
        </p:spPr>
        <p:txBody>
          <a:bodyPr lIns="108000" tIns="72000" rIns="108000" bIns="72000">
            <a:noAutofit/>
          </a:bodyPr>
          <a:lstStyle>
            <a:lvl1pPr>
              <a:spcAft>
                <a:spcPts val="0"/>
              </a:spcAft>
              <a:defRPr sz="1400" b="0" cap="none" baseline="0">
                <a:solidFill>
                  <a:schemeClr val="tx1"/>
                </a:solidFill>
                <a:latin typeface="+mn-lt"/>
              </a:defRPr>
            </a:lvl1pPr>
            <a:lvl2pPr marL="0" indent="0">
              <a:spcAft>
                <a:spcPts val="0"/>
              </a:spcAft>
              <a:buNone/>
              <a:defRPr sz="1200" baseline="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CH" dirty="0"/>
              <a:t>Bildbeschrieb,</a:t>
            </a:r>
          </a:p>
          <a:p>
            <a:pPr lvl="0"/>
            <a:r>
              <a:rPr lang="de-CH" dirty="0"/>
              <a:t>Ort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7DF8C5E4-1012-3849-AC92-0C4D4C35D6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333376"/>
            <a:ext cx="10801349" cy="576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CH" noProof="0" dirty="0"/>
              <a:t>Mastertitelformat bearbeiten</a:t>
            </a:r>
          </a:p>
        </p:txBody>
      </p:sp>
      <p:sp>
        <p:nvSpPr>
          <p:cNvPr id="20" name="Footer Placeholder 1">
            <a:extLst>
              <a:ext uri="{FF2B5EF4-FFF2-40B4-BE49-F238E27FC236}">
                <a16:creationId xmlns:a16="http://schemas.microsoft.com/office/drawing/2014/main" id="{2765F948-414E-3048-8EEE-41552706AA6E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695326" y="6165850"/>
            <a:ext cx="7128866" cy="691200"/>
          </a:xfrm>
        </p:spPr>
        <p:txBody>
          <a:bodyPr/>
          <a:lstStyle/>
          <a:p>
            <a:pPr algn="l"/>
            <a:r>
              <a:rPr lang="de-CH"/>
              <a:t>graubünden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564384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Legende | 4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166176-B710-304C-8C76-4236A3150B23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695325" y="1484314"/>
            <a:ext cx="2538000" cy="1824943"/>
          </a:xfrm>
          <a:solidFill>
            <a:schemeClr val="accent1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25" name="Bildplatzhalter 8"/>
          <p:cNvSpPr>
            <a:spLocks noGrp="1"/>
          </p:cNvSpPr>
          <p:nvPr>
            <p:ph type="pic" sz="quarter" idx="23"/>
          </p:nvPr>
        </p:nvSpPr>
        <p:spPr>
          <a:xfrm>
            <a:off x="3450050" y="1484314"/>
            <a:ext cx="2538000" cy="1824943"/>
          </a:xfrm>
          <a:solidFill>
            <a:schemeClr val="accent1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29" name="Bildplatzhalter 8"/>
          <p:cNvSpPr>
            <a:spLocks noGrp="1"/>
          </p:cNvSpPr>
          <p:nvPr>
            <p:ph type="pic" sz="quarter" idx="27"/>
          </p:nvPr>
        </p:nvSpPr>
        <p:spPr>
          <a:xfrm>
            <a:off x="6203950" y="1484314"/>
            <a:ext cx="2538000" cy="1824943"/>
          </a:xfrm>
          <a:solidFill>
            <a:schemeClr val="accent1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33" name="Bildplatzhalter 8"/>
          <p:cNvSpPr>
            <a:spLocks noGrp="1"/>
          </p:cNvSpPr>
          <p:nvPr>
            <p:ph type="pic" sz="quarter" idx="31"/>
          </p:nvPr>
        </p:nvSpPr>
        <p:spPr>
          <a:xfrm>
            <a:off x="8958675" y="1484314"/>
            <a:ext cx="2538000" cy="1824943"/>
          </a:xfrm>
          <a:solidFill>
            <a:schemeClr val="accent1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911423" y="3090980"/>
            <a:ext cx="2321901" cy="677113"/>
          </a:xfrm>
          <a:solidFill>
            <a:schemeClr val="bg1"/>
          </a:solidFill>
        </p:spPr>
        <p:txBody>
          <a:bodyPr lIns="108000" tIns="72000" rIns="108000" bIns="72000">
            <a:noAutofit/>
          </a:bodyPr>
          <a:lstStyle>
            <a:lvl1pPr>
              <a:spcAft>
                <a:spcPts val="0"/>
              </a:spcAft>
              <a:defRPr sz="1400" b="0" cap="none" baseline="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 baseline="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CH" dirty="0"/>
              <a:t>Bildbeschrieb,</a:t>
            </a:r>
          </a:p>
          <a:p>
            <a:pPr lvl="0"/>
            <a:r>
              <a:rPr lang="de-CH" dirty="0"/>
              <a:t>Ort</a:t>
            </a:r>
          </a:p>
        </p:txBody>
      </p:sp>
      <p:sp>
        <p:nvSpPr>
          <p:cNvPr id="24" name="Textplatzhalter 6"/>
          <p:cNvSpPr>
            <a:spLocks noGrp="1"/>
          </p:cNvSpPr>
          <p:nvPr>
            <p:ph type="body" sz="quarter" idx="22" hasCustomPrompt="1"/>
          </p:nvPr>
        </p:nvSpPr>
        <p:spPr>
          <a:xfrm>
            <a:off x="3666148" y="3090980"/>
            <a:ext cx="2321901" cy="677113"/>
          </a:xfrm>
          <a:solidFill>
            <a:schemeClr val="bg1"/>
          </a:solidFill>
        </p:spPr>
        <p:txBody>
          <a:bodyPr lIns="108000" tIns="72000" rIns="108000" bIns="72000">
            <a:noAutofit/>
          </a:bodyPr>
          <a:lstStyle>
            <a:lvl1pPr>
              <a:spcAft>
                <a:spcPts val="0"/>
              </a:spcAft>
              <a:defRPr sz="1400" b="0" cap="none" baseline="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 baseline="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CH" dirty="0"/>
              <a:t>Bildbeschrieb,</a:t>
            </a:r>
          </a:p>
          <a:p>
            <a:pPr lvl="0"/>
            <a:r>
              <a:rPr lang="de-CH" dirty="0"/>
              <a:t>Ort</a:t>
            </a:r>
          </a:p>
        </p:txBody>
      </p:sp>
      <p:sp>
        <p:nvSpPr>
          <p:cNvPr id="28" name="Textplatzhalter 6"/>
          <p:cNvSpPr>
            <a:spLocks noGrp="1"/>
          </p:cNvSpPr>
          <p:nvPr>
            <p:ph type="body" sz="quarter" idx="26" hasCustomPrompt="1"/>
          </p:nvPr>
        </p:nvSpPr>
        <p:spPr>
          <a:xfrm>
            <a:off x="6420048" y="3090980"/>
            <a:ext cx="2321901" cy="677113"/>
          </a:xfrm>
          <a:solidFill>
            <a:schemeClr val="bg1"/>
          </a:solidFill>
        </p:spPr>
        <p:txBody>
          <a:bodyPr lIns="108000" tIns="72000" rIns="108000" bIns="72000">
            <a:noAutofit/>
          </a:bodyPr>
          <a:lstStyle>
            <a:lvl1pPr>
              <a:spcAft>
                <a:spcPts val="0"/>
              </a:spcAft>
              <a:defRPr sz="1400" b="0" cap="none" baseline="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 baseline="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CH" dirty="0"/>
              <a:t>Bildbeschrieb,</a:t>
            </a:r>
          </a:p>
          <a:p>
            <a:pPr lvl="0"/>
            <a:r>
              <a:rPr lang="de-CH" dirty="0"/>
              <a:t>Ort</a:t>
            </a:r>
          </a:p>
        </p:txBody>
      </p:sp>
      <p:sp>
        <p:nvSpPr>
          <p:cNvPr id="32" name="Textplatzhalter 6"/>
          <p:cNvSpPr>
            <a:spLocks noGrp="1"/>
          </p:cNvSpPr>
          <p:nvPr>
            <p:ph type="body" sz="quarter" idx="30" hasCustomPrompt="1"/>
          </p:nvPr>
        </p:nvSpPr>
        <p:spPr>
          <a:xfrm>
            <a:off x="9174773" y="3090980"/>
            <a:ext cx="2321901" cy="677113"/>
          </a:xfrm>
          <a:solidFill>
            <a:schemeClr val="bg1"/>
          </a:solidFill>
        </p:spPr>
        <p:txBody>
          <a:bodyPr lIns="108000" tIns="72000" rIns="108000" bIns="72000">
            <a:noAutofit/>
          </a:bodyPr>
          <a:lstStyle>
            <a:lvl1pPr>
              <a:spcAft>
                <a:spcPts val="0"/>
              </a:spcAft>
              <a:defRPr sz="1400" b="0" cap="none" baseline="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 baseline="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CH" dirty="0"/>
              <a:t>Bildbeschrieb,</a:t>
            </a:r>
          </a:p>
          <a:p>
            <a:pPr lvl="0"/>
            <a:r>
              <a:rPr lang="de-CH" dirty="0"/>
              <a:t>Ort</a:t>
            </a:r>
          </a:p>
        </p:txBody>
      </p:sp>
      <p:sp>
        <p:nvSpPr>
          <p:cNvPr id="21" name="Bildplatzhalter 8">
            <a:extLst>
              <a:ext uri="{FF2B5EF4-FFF2-40B4-BE49-F238E27FC236}">
                <a16:creationId xmlns:a16="http://schemas.microsoft.com/office/drawing/2014/main" id="{99F48850-C1D9-8749-81B1-3E861AC6BC1D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95325" y="3850143"/>
            <a:ext cx="2538000" cy="1824943"/>
          </a:xfrm>
          <a:solidFill>
            <a:schemeClr val="accent1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36" name="Bildplatzhalter 8">
            <a:extLst>
              <a:ext uri="{FF2B5EF4-FFF2-40B4-BE49-F238E27FC236}">
                <a16:creationId xmlns:a16="http://schemas.microsoft.com/office/drawing/2014/main" id="{FB4FC080-2FED-B04F-9EC4-236B1B3F21ED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3450050" y="3850143"/>
            <a:ext cx="2538000" cy="1824943"/>
          </a:xfrm>
          <a:solidFill>
            <a:schemeClr val="accent1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37" name="Bildplatzhalter 8">
            <a:extLst>
              <a:ext uri="{FF2B5EF4-FFF2-40B4-BE49-F238E27FC236}">
                <a16:creationId xmlns:a16="http://schemas.microsoft.com/office/drawing/2014/main" id="{82072C8F-B68D-8243-8156-1C0F6BD08650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203950" y="3850143"/>
            <a:ext cx="2538000" cy="1824943"/>
          </a:xfrm>
          <a:solidFill>
            <a:schemeClr val="accent1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38" name="Bildplatzhalter 8">
            <a:extLst>
              <a:ext uri="{FF2B5EF4-FFF2-40B4-BE49-F238E27FC236}">
                <a16:creationId xmlns:a16="http://schemas.microsoft.com/office/drawing/2014/main" id="{31A2C488-CF7A-764B-955F-A0D2B2E120E4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8958675" y="3850143"/>
            <a:ext cx="2538000" cy="1824943"/>
          </a:xfrm>
          <a:solidFill>
            <a:schemeClr val="accent1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39" name="Textplatzhalter 6">
            <a:extLst>
              <a:ext uri="{FF2B5EF4-FFF2-40B4-BE49-F238E27FC236}">
                <a16:creationId xmlns:a16="http://schemas.microsoft.com/office/drawing/2014/main" id="{D17B7D2B-94F4-2641-8555-044B4CEE381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11423" y="5456809"/>
            <a:ext cx="2321901" cy="677113"/>
          </a:xfrm>
          <a:solidFill>
            <a:schemeClr val="bg1"/>
          </a:solidFill>
        </p:spPr>
        <p:txBody>
          <a:bodyPr lIns="108000" tIns="72000" rIns="108000" bIns="72000">
            <a:noAutofit/>
          </a:bodyPr>
          <a:lstStyle>
            <a:lvl1pPr>
              <a:spcAft>
                <a:spcPts val="0"/>
              </a:spcAft>
              <a:defRPr sz="1400" b="0" cap="none" baseline="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 baseline="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CH" dirty="0"/>
              <a:t>Bildbeschrieb,</a:t>
            </a:r>
          </a:p>
          <a:p>
            <a:pPr lvl="0"/>
            <a:r>
              <a:rPr lang="de-CH" dirty="0"/>
              <a:t>Ort</a:t>
            </a:r>
          </a:p>
        </p:txBody>
      </p:sp>
      <p:sp>
        <p:nvSpPr>
          <p:cNvPr id="40" name="Textplatzhalter 6">
            <a:extLst>
              <a:ext uri="{FF2B5EF4-FFF2-40B4-BE49-F238E27FC236}">
                <a16:creationId xmlns:a16="http://schemas.microsoft.com/office/drawing/2014/main" id="{F3BDD47A-CF94-4842-80FD-77041B4E429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66148" y="5456809"/>
            <a:ext cx="2321901" cy="677113"/>
          </a:xfrm>
          <a:solidFill>
            <a:schemeClr val="bg1"/>
          </a:solidFill>
        </p:spPr>
        <p:txBody>
          <a:bodyPr lIns="108000" tIns="72000" rIns="108000" bIns="72000">
            <a:noAutofit/>
          </a:bodyPr>
          <a:lstStyle>
            <a:lvl1pPr>
              <a:spcAft>
                <a:spcPts val="0"/>
              </a:spcAft>
              <a:defRPr sz="1400" b="0" cap="none" baseline="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 baseline="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CH" dirty="0"/>
              <a:t>Bildbeschrieb,</a:t>
            </a:r>
          </a:p>
          <a:p>
            <a:pPr lvl="0"/>
            <a:r>
              <a:rPr lang="de-CH" dirty="0"/>
              <a:t>Ort</a:t>
            </a:r>
          </a:p>
        </p:txBody>
      </p:sp>
      <p:sp>
        <p:nvSpPr>
          <p:cNvPr id="41" name="Textplatzhalter 6">
            <a:extLst>
              <a:ext uri="{FF2B5EF4-FFF2-40B4-BE49-F238E27FC236}">
                <a16:creationId xmlns:a16="http://schemas.microsoft.com/office/drawing/2014/main" id="{C4871228-DD07-704F-A2FF-0E4451AC3C8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420048" y="5456809"/>
            <a:ext cx="2321901" cy="677113"/>
          </a:xfrm>
          <a:solidFill>
            <a:schemeClr val="bg1"/>
          </a:solidFill>
        </p:spPr>
        <p:txBody>
          <a:bodyPr lIns="108000" tIns="72000" rIns="108000" bIns="72000">
            <a:noAutofit/>
          </a:bodyPr>
          <a:lstStyle>
            <a:lvl1pPr>
              <a:spcAft>
                <a:spcPts val="0"/>
              </a:spcAft>
              <a:defRPr sz="1400" b="0" cap="none" baseline="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 baseline="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CH" dirty="0"/>
              <a:t>Bildbeschrieb,</a:t>
            </a:r>
          </a:p>
          <a:p>
            <a:pPr lvl="0"/>
            <a:r>
              <a:rPr lang="de-CH" dirty="0"/>
              <a:t>Ort</a:t>
            </a:r>
          </a:p>
        </p:txBody>
      </p:sp>
      <p:sp>
        <p:nvSpPr>
          <p:cNvPr id="42" name="Textplatzhalter 6">
            <a:extLst>
              <a:ext uri="{FF2B5EF4-FFF2-40B4-BE49-F238E27FC236}">
                <a16:creationId xmlns:a16="http://schemas.microsoft.com/office/drawing/2014/main" id="{7A48F9F7-7EB3-DC4D-82CC-3BF0DB35C98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174773" y="5456809"/>
            <a:ext cx="2321901" cy="677113"/>
          </a:xfrm>
          <a:solidFill>
            <a:schemeClr val="bg1"/>
          </a:solidFill>
        </p:spPr>
        <p:txBody>
          <a:bodyPr lIns="108000" tIns="72000" rIns="108000" bIns="72000">
            <a:noAutofit/>
          </a:bodyPr>
          <a:lstStyle>
            <a:lvl1pPr>
              <a:spcAft>
                <a:spcPts val="0"/>
              </a:spcAft>
              <a:defRPr sz="1400" b="0" cap="none" baseline="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 baseline="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CH" dirty="0"/>
              <a:t>Bildbeschrieb,</a:t>
            </a:r>
          </a:p>
          <a:p>
            <a:pPr lvl="0"/>
            <a:r>
              <a:rPr lang="de-CH" dirty="0"/>
              <a:t>Ort</a:t>
            </a:r>
          </a:p>
        </p:txBody>
      </p:sp>
      <p:sp>
        <p:nvSpPr>
          <p:cNvPr id="43" name="Titel 1">
            <a:extLst>
              <a:ext uri="{FF2B5EF4-FFF2-40B4-BE49-F238E27FC236}">
                <a16:creationId xmlns:a16="http://schemas.microsoft.com/office/drawing/2014/main" id="{53257147-5463-5F48-AD0F-995670E0E8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333376"/>
            <a:ext cx="10801349" cy="576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CH" noProof="0" dirty="0"/>
              <a:t>Mastertitelformat bearbeiten</a:t>
            </a:r>
          </a:p>
        </p:txBody>
      </p:sp>
      <p:sp>
        <p:nvSpPr>
          <p:cNvPr id="44" name="Footer Placeholder 1">
            <a:extLst>
              <a:ext uri="{FF2B5EF4-FFF2-40B4-BE49-F238E27FC236}">
                <a16:creationId xmlns:a16="http://schemas.microsoft.com/office/drawing/2014/main" id="{6E0AF151-F690-7F43-A241-E28DB783442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95326" y="6165850"/>
            <a:ext cx="7128866" cy="691200"/>
          </a:xfrm>
        </p:spPr>
        <p:txBody>
          <a:bodyPr/>
          <a:lstStyle/>
          <a:p>
            <a:pPr algn="l"/>
            <a:r>
              <a:rPr lang="de-CH"/>
              <a:t>graubünden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98080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| Bild | Capricorn Kont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B1820C2-D87D-4D07-BABF-EA50424E9E8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2272265 h 6858000"/>
              <a:gd name="connsiteX3" fmla="*/ 12192000 w 12192000"/>
              <a:gd name="connsiteY3" fmla="*/ 4395400 h 6858000"/>
              <a:gd name="connsiteX4" fmla="*/ 12192000 w 12192000"/>
              <a:gd name="connsiteY4" fmla="*/ 6858000 h 6858000"/>
              <a:gd name="connsiteX5" fmla="*/ 0 w 12192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2272265"/>
                </a:lnTo>
                <a:lnTo>
                  <a:pt x="12192000" y="439540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10046958-C626-B546-A14D-4538DE27C5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000" y="1340768"/>
            <a:ext cx="9029938" cy="3240360"/>
          </a:xfrm>
        </p:spPr>
        <p:txBody>
          <a:bodyPr anchor="t" anchorCtr="0"/>
          <a:lstStyle>
            <a:lvl1pPr algn="l">
              <a:defRPr sz="6500" b="0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de-CH" noProof="0" dirty="0"/>
              <a:t>Mastertitelformat bearbeiten</a:t>
            </a:r>
          </a:p>
        </p:txBody>
      </p:sp>
      <p:sp>
        <p:nvSpPr>
          <p:cNvPr id="12" name="Untertitel 2">
            <a:extLst>
              <a:ext uri="{FF2B5EF4-FFF2-40B4-BE49-F238E27FC236}">
                <a16:creationId xmlns:a16="http://schemas.microsoft.com/office/drawing/2014/main" id="{BB964E53-877C-784B-B836-DEDB785C61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5" y="4699000"/>
            <a:ext cx="8964613" cy="1440000"/>
          </a:xfrm>
        </p:spPr>
        <p:txBody>
          <a:bodyPr tIns="540000" anchor="b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1"/>
                </a:solidFill>
                <a:latin typeface="+mn-lt"/>
                <a:cs typeface="Circular graubuenden Book" panose="020B0504010101010104" pitchFamily="34" charset="0"/>
              </a:defRPr>
            </a:lvl1pPr>
            <a:lvl2pPr marL="7938" indent="0" algn="l">
              <a:buNone/>
              <a:tabLst/>
              <a:defRPr sz="1800">
                <a:solidFill>
                  <a:schemeClr val="bg1"/>
                </a:solidFill>
              </a:defRPr>
            </a:lvl2pPr>
            <a:lvl3pPr marL="7938" indent="0" algn="l">
              <a:buNone/>
              <a:tabLst/>
              <a:defRPr sz="1600">
                <a:solidFill>
                  <a:schemeClr val="bg1"/>
                </a:solidFill>
              </a:defRPr>
            </a:lvl3pPr>
            <a:lvl4pPr marL="7938" indent="0" algn="l">
              <a:buNone/>
              <a:tabLst/>
              <a:defRPr sz="1400">
                <a:solidFill>
                  <a:schemeClr val="bg1"/>
                </a:solidFill>
              </a:defRPr>
            </a:lvl4pPr>
            <a:lvl5pPr marL="7938" indent="0" algn="l">
              <a:buNone/>
              <a:tabLst/>
              <a:defRPr sz="1400">
                <a:solidFill>
                  <a:schemeClr val="bg1"/>
                </a:solidFill>
              </a:defRPr>
            </a:lvl5pPr>
            <a:lvl6pPr marL="7938" indent="0" algn="l">
              <a:buNone/>
              <a:tabLst/>
              <a:defRPr sz="1400">
                <a:solidFill>
                  <a:schemeClr val="bg1"/>
                </a:solidFill>
              </a:defRPr>
            </a:lvl6pPr>
            <a:lvl7pPr marL="7938" indent="0" algn="ctr">
              <a:buNone/>
              <a:tabLst/>
              <a:defRPr sz="1400">
                <a:solidFill>
                  <a:schemeClr val="bg1"/>
                </a:solidFill>
              </a:defRPr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de-CH" noProof="0" dirty="0"/>
              <a:t>Untertitel oder Spezifikation des Themas</a:t>
            </a:r>
            <a:br>
              <a:rPr lang="de-CH" noProof="0" dirty="0"/>
            </a:br>
            <a:r>
              <a:rPr lang="de-CH" noProof="0" dirty="0"/>
              <a:t>Ort, TT. Monat JJJJ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24192741-BD15-364B-9163-90BC1DEC3D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88288" y="1484312"/>
            <a:ext cx="3952573" cy="4668075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 </a:t>
            </a:r>
            <a:endParaRPr lang="de-CH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F860A67A-C3B3-FB4B-AE0A-60F98B0846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6" y="374650"/>
            <a:ext cx="3013199" cy="476250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2418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|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enplatzhalter 4"/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1"/>
            <a:ext cx="12192000" cy="6858000"/>
          </a:xfr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r>
              <a:rPr lang="de-CH"/>
              <a:t>Video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84994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 mit Box |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0" y="-1"/>
            <a:ext cx="12192000" cy="6857999"/>
          </a:xfrm>
          <a:solidFill>
            <a:schemeClr val="accent1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166176-B710-304C-8C76-4236A3150B23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D5BCD898-CC61-1547-990D-525E5D52B92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95326" y="6165850"/>
            <a:ext cx="7128866" cy="691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de-CH"/>
              <a:t>graubünden</a:t>
            </a:r>
            <a:endParaRPr lang="de-CH" dirty="0"/>
          </a:p>
        </p:txBody>
      </p:sp>
      <p:sp>
        <p:nvSpPr>
          <p:cNvPr id="9" name="Textplatzhalter 20">
            <a:extLst>
              <a:ext uri="{FF2B5EF4-FFF2-40B4-BE49-F238E27FC236}">
                <a16:creationId xmlns:a16="http://schemas.microsoft.com/office/drawing/2014/main" id="{90AE7B9D-34E3-9B4C-8DE6-7268F995649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-1" y="319315"/>
            <a:ext cx="6240017" cy="3397718"/>
          </a:xfrm>
          <a:solidFill>
            <a:srgbClr val="000000">
              <a:alpha val="80000"/>
            </a:srgbClr>
          </a:solidFill>
        </p:spPr>
        <p:txBody>
          <a:bodyPr lIns="251999" tIns="306000" rIns="251999" bIns="180000"/>
          <a:lstStyle>
            <a:lvl1pPr>
              <a:lnSpc>
                <a:spcPct val="90000"/>
              </a:lnSpc>
              <a:spcBef>
                <a:spcPts val="1600"/>
              </a:spcBef>
              <a:defRPr sz="3200" b="0" i="0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90000"/>
              </a:lnSpc>
              <a:buNone/>
              <a:defRPr sz="2400" b="1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buFont typeface="Arial" charset="0"/>
              <a:buNone/>
              <a:tabLst/>
              <a:defRPr sz="24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</a:lstStyle>
          <a:p>
            <a:pPr lvl="0"/>
            <a:r>
              <a:rPr lang="de-DE" dirty="0"/>
              <a:t>Mastertitelformat bearbeiten</a:t>
            </a:r>
          </a:p>
          <a:p>
            <a:pPr lvl="1"/>
            <a:endParaRPr lang="de-CH" dirty="0"/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2296185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 mit Box | 2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ildplatzhalter 5"/>
          <p:cNvSpPr>
            <a:spLocks noGrp="1"/>
          </p:cNvSpPr>
          <p:nvPr>
            <p:ph type="pic" sz="quarter" idx="29"/>
          </p:nvPr>
        </p:nvSpPr>
        <p:spPr>
          <a:xfrm>
            <a:off x="6094800" y="0"/>
            <a:ext cx="6098400" cy="6858000"/>
          </a:xfrm>
          <a:solidFill>
            <a:schemeClr val="accent1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4800" cy="6858000"/>
          </a:xfrm>
          <a:solidFill>
            <a:schemeClr val="accent1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25" hasCustomPrompt="1"/>
          </p:nvPr>
        </p:nvSpPr>
        <p:spPr>
          <a:xfrm>
            <a:off x="-1" y="319314"/>
            <a:ext cx="7826829" cy="5846537"/>
          </a:xfrm>
          <a:solidFill>
            <a:srgbClr val="000000">
              <a:alpha val="80000"/>
            </a:srgbClr>
          </a:solidFill>
        </p:spPr>
        <p:txBody>
          <a:bodyPr lIns="251999" tIns="306000" rIns="251999" bIns="180000"/>
          <a:lstStyle>
            <a:lvl1pPr>
              <a:lnSpc>
                <a:spcPct val="90000"/>
              </a:lnSpc>
              <a:spcBef>
                <a:spcPts val="1600"/>
              </a:spcBef>
              <a:defRPr lang="de-DE" sz="3200" b="0" i="0" kern="1200" cap="none" baseline="0" dirty="0">
                <a:solidFill>
                  <a:schemeClr val="bg1"/>
                </a:solidFill>
                <a:latin typeface="+mj-lt"/>
                <a:ea typeface="Circular graubuenden Book" panose="020B0504010101010104" pitchFamily="34" charset="0"/>
                <a:cs typeface="Circular graubuenden Book" panose="020B0504010101010104" pitchFamily="34" charset="0"/>
              </a:defRPr>
            </a:lvl1pPr>
            <a:lvl2pPr marL="0" indent="0">
              <a:lnSpc>
                <a:spcPct val="90000"/>
              </a:lnSpc>
              <a:buNone/>
              <a:defRPr sz="2400" b="1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buFont typeface="Arial" charset="0"/>
              <a:buNone/>
              <a:tabLst/>
              <a:defRPr sz="24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500"/>
              </a:spcAft>
              <a:buFont typeface="Arial"/>
              <a:buNone/>
            </a:pPr>
            <a:r>
              <a:rPr lang="de-DE" dirty="0"/>
              <a:t>Mastertitelformat bearbeiten</a:t>
            </a:r>
          </a:p>
          <a:p>
            <a:pPr lvl="1"/>
            <a:endParaRPr lang="de-CH" dirty="0"/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166176-B710-304C-8C76-4236A3150B23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74AFD334-97EE-084F-8D93-B21298E3A58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95326" y="6165850"/>
            <a:ext cx="7128866" cy="6912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graubünden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132176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 mit Box | 2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platzhalter 5"/>
          <p:cNvSpPr>
            <a:spLocks noGrp="1"/>
          </p:cNvSpPr>
          <p:nvPr>
            <p:ph type="pic" sz="quarter" idx="30"/>
          </p:nvPr>
        </p:nvSpPr>
        <p:spPr>
          <a:xfrm>
            <a:off x="0" y="3427200"/>
            <a:ext cx="6094800" cy="3430800"/>
          </a:xfrm>
          <a:solidFill>
            <a:schemeClr val="accent1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4800" cy="3427200"/>
          </a:xfrm>
          <a:solidFill>
            <a:schemeClr val="accent1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9" name="Bildplatzhalter 5"/>
          <p:cNvSpPr>
            <a:spLocks noGrp="1"/>
          </p:cNvSpPr>
          <p:nvPr>
            <p:ph type="pic" sz="quarter" idx="29"/>
          </p:nvPr>
        </p:nvSpPr>
        <p:spPr>
          <a:xfrm>
            <a:off x="6094800" y="0"/>
            <a:ext cx="6098400" cy="3427200"/>
          </a:xfrm>
          <a:solidFill>
            <a:schemeClr val="accent1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23" name="Bildplatzhalter 5"/>
          <p:cNvSpPr>
            <a:spLocks noGrp="1"/>
          </p:cNvSpPr>
          <p:nvPr>
            <p:ph type="pic" sz="quarter" idx="31"/>
          </p:nvPr>
        </p:nvSpPr>
        <p:spPr>
          <a:xfrm>
            <a:off x="6094800" y="3427200"/>
            <a:ext cx="6098400" cy="3430800"/>
          </a:xfrm>
          <a:solidFill>
            <a:schemeClr val="accent1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166176-B710-304C-8C76-4236A3150B23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FA0591E7-3EEF-6C45-A1B5-AA9C6E29E06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95326" y="6165850"/>
            <a:ext cx="7128866" cy="691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de-CH"/>
              <a:t>graubünden</a:t>
            </a:r>
            <a:endParaRPr lang="de-CH" dirty="0"/>
          </a:p>
        </p:txBody>
      </p:sp>
      <p:sp>
        <p:nvSpPr>
          <p:cNvPr id="11" name="Textplatzhalter 20">
            <a:extLst>
              <a:ext uri="{FF2B5EF4-FFF2-40B4-BE49-F238E27FC236}">
                <a16:creationId xmlns:a16="http://schemas.microsoft.com/office/drawing/2014/main" id="{49F6C22A-DEC2-3441-929C-2416ED7AB2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-1" y="319315"/>
            <a:ext cx="6240017" cy="3397718"/>
          </a:xfrm>
          <a:solidFill>
            <a:srgbClr val="000000">
              <a:alpha val="80000"/>
            </a:srgbClr>
          </a:solidFill>
        </p:spPr>
        <p:txBody>
          <a:bodyPr lIns="251999" tIns="306000" rIns="251999" bIns="180000"/>
          <a:lstStyle>
            <a:lvl1pPr>
              <a:lnSpc>
                <a:spcPct val="90000"/>
              </a:lnSpc>
              <a:spcBef>
                <a:spcPts val="1600"/>
              </a:spcBef>
              <a:defRPr lang="de-DE" sz="3200" b="0" i="0" kern="1200" cap="none" baseline="0" dirty="0">
                <a:solidFill>
                  <a:schemeClr val="bg1"/>
                </a:solidFill>
                <a:latin typeface="+mj-lt"/>
                <a:ea typeface="Circular graubuenden Book" panose="020B0504010101010104" pitchFamily="34" charset="0"/>
                <a:cs typeface="Circular graubuenden Book" panose="020B0504010101010104" pitchFamily="34" charset="0"/>
              </a:defRPr>
            </a:lvl1pPr>
            <a:lvl2pPr marL="0" indent="0">
              <a:lnSpc>
                <a:spcPct val="90000"/>
              </a:lnSpc>
              <a:buNone/>
              <a:defRPr sz="2400" b="1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buFont typeface="Arial" charset="0"/>
              <a:buNone/>
              <a:tabLst/>
              <a:defRPr sz="24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600"/>
              </a:spcBef>
              <a:spcAft>
                <a:spcPts val="500"/>
              </a:spcAft>
              <a:buFont typeface="Arial"/>
              <a:buNone/>
            </a:pPr>
            <a:r>
              <a:rPr lang="de-DE" dirty="0"/>
              <a:t>Mastertitelformat bearbeiten</a:t>
            </a:r>
          </a:p>
          <a:p>
            <a:pPr lvl="1"/>
            <a:endParaRPr lang="de-CH" dirty="0"/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5543147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 mit Box | 3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5"/>
          <p:cNvSpPr>
            <a:spLocks noGrp="1"/>
          </p:cNvSpPr>
          <p:nvPr>
            <p:ph type="pic" sz="quarter" idx="30"/>
          </p:nvPr>
        </p:nvSpPr>
        <p:spPr>
          <a:xfrm>
            <a:off x="8127601" y="0"/>
            <a:ext cx="4064399" cy="3427200"/>
          </a:xfrm>
          <a:solidFill>
            <a:schemeClr val="accent1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2" name="Bildplatzhalter 5"/>
          <p:cNvSpPr>
            <a:spLocks noGrp="1"/>
          </p:cNvSpPr>
          <p:nvPr>
            <p:ph type="pic" sz="quarter" idx="33"/>
          </p:nvPr>
        </p:nvSpPr>
        <p:spPr>
          <a:xfrm>
            <a:off x="8127601" y="3427200"/>
            <a:ext cx="4064399" cy="3430800"/>
          </a:xfrm>
          <a:solidFill>
            <a:schemeClr val="accent1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4064399" cy="3427200"/>
          </a:xfrm>
          <a:solidFill>
            <a:schemeClr val="accent1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8" name="Bildplatzhalter 5"/>
          <p:cNvSpPr>
            <a:spLocks noGrp="1"/>
          </p:cNvSpPr>
          <p:nvPr>
            <p:ph type="pic" sz="quarter" idx="29"/>
          </p:nvPr>
        </p:nvSpPr>
        <p:spPr>
          <a:xfrm>
            <a:off x="4064400" y="0"/>
            <a:ext cx="4064399" cy="3427200"/>
          </a:xfrm>
          <a:solidFill>
            <a:schemeClr val="accent1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0" name="Bildplatzhalter 5"/>
          <p:cNvSpPr>
            <a:spLocks noGrp="1"/>
          </p:cNvSpPr>
          <p:nvPr>
            <p:ph type="pic" sz="quarter" idx="31"/>
          </p:nvPr>
        </p:nvSpPr>
        <p:spPr>
          <a:xfrm>
            <a:off x="1" y="3427200"/>
            <a:ext cx="4064399" cy="3430800"/>
          </a:xfrm>
          <a:solidFill>
            <a:schemeClr val="accent1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1" name="Bildplatzhalter 5"/>
          <p:cNvSpPr>
            <a:spLocks noGrp="1"/>
          </p:cNvSpPr>
          <p:nvPr>
            <p:ph type="pic" sz="quarter" idx="32"/>
          </p:nvPr>
        </p:nvSpPr>
        <p:spPr>
          <a:xfrm>
            <a:off x="4064400" y="3427200"/>
            <a:ext cx="4064399" cy="3430800"/>
          </a:xfrm>
          <a:solidFill>
            <a:schemeClr val="accent1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166176-B710-304C-8C76-4236A3150B23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1A42FA9F-AF49-4140-B649-B3D1F4FEFCC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95326" y="6165850"/>
            <a:ext cx="7128866" cy="691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de-CH"/>
              <a:t>graubünden</a:t>
            </a:r>
            <a:endParaRPr lang="de-CH" dirty="0"/>
          </a:p>
        </p:txBody>
      </p:sp>
      <p:sp>
        <p:nvSpPr>
          <p:cNvPr id="15" name="Textplatzhalter 20">
            <a:extLst>
              <a:ext uri="{FF2B5EF4-FFF2-40B4-BE49-F238E27FC236}">
                <a16:creationId xmlns:a16="http://schemas.microsoft.com/office/drawing/2014/main" id="{83A5906C-CE7E-7146-BF35-5010D9150B9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0" y="333374"/>
            <a:ext cx="4367809" cy="3420397"/>
          </a:xfrm>
          <a:solidFill>
            <a:srgbClr val="000000">
              <a:alpha val="80000"/>
            </a:srgbClr>
          </a:solidFill>
        </p:spPr>
        <p:txBody>
          <a:bodyPr lIns="251999" tIns="180000" rIns="251999" bIns="180000"/>
          <a:lstStyle>
            <a:lvl1pPr>
              <a:lnSpc>
                <a:spcPct val="90000"/>
              </a:lnSpc>
              <a:defRPr sz="2200" b="0" i="0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 b="1">
                <a:solidFill>
                  <a:schemeClr val="bg1"/>
                </a:solidFill>
                <a:latin typeface="+mn-lt"/>
              </a:defRPr>
            </a:lvl2pPr>
            <a:lvl3pPr marL="0" indent="0">
              <a:buFont typeface="Arial" charset="0"/>
              <a:buNone/>
              <a:tabLst/>
              <a:defRPr sz="2000"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76468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 mit Box | 4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5">
            <a:extLst>
              <a:ext uri="{FF2B5EF4-FFF2-40B4-BE49-F238E27FC236}">
                <a16:creationId xmlns:a16="http://schemas.microsoft.com/office/drawing/2014/main" id="{F29AF985-2E63-F845-802D-64589A387049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2" y="3479800"/>
            <a:ext cx="3019362" cy="3376400"/>
          </a:xfrm>
          <a:solidFill>
            <a:schemeClr val="accent1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6" name="Bildplatzhalter 5">
            <a:extLst>
              <a:ext uri="{FF2B5EF4-FFF2-40B4-BE49-F238E27FC236}">
                <a16:creationId xmlns:a16="http://schemas.microsoft.com/office/drawing/2014/main" id="{8AF9A965-CDAC-8A4D-B407-475895E3D761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3057547" y="3479800"/>
            <a:ext cx="3019362" cy="3376400"/>
          </a:xfrm>
          <a:solidFill>
            <a:schemeClr val="accent1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7" name="Bildplatzhalter 5">
            <a:extLst>
              <a:ext uri="{FF2B5EF4-FFF2-40B4-BE49-F238E27FC236}">
                <a16:creationId xmlns:a16="http://schemas.microsoft.com/office/drawing/2014/main" id="{24FFB0E3-F1F5-BA4F-B806-CDA409B4804D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115092" y="3479800"/>
            <a:ext cx="3019362" cy="3376400"/>
          </a:xfrm>
          <a:solidFill>
            <a:schemeClr val="accent1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8" name="Bildplatzhalter 5">
            <a:extLst>
              <a:ext uri="{FF2B5EF4-FFF2-40B4-BE49-F238E27FC236}">
                <a16:creationId xmlns:a16="http://schemas.microsoft.com/office/drawing/2014/main" id="{F00CEC7E-70F8-1047-AF0D-881EDD4776ED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9172638" y="3479800"/>
            <a:ext cx="3019362" cy="3376400"/>
          </a:xfrm>
          <a:solidFill>
            <a:schemeClr val="accent1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2" y="0"/>
            <a:ext cx="3019362" cy="3427200"/>
          </a:xfrm>
          <a:solidFill>
            <a:schemeClr val="accent1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166176-B710-304C-8C76-4236A3150B23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8" name="Bildplatzhalter 5"/>
          <p:cNvSpPr>
            <a:spLocks noGrp="1"/>
          </p:cNvSpPr>
          <p:nvPr>
            <p:ph type="pic" sz="quarter" idx="29"/>
          </p:nvPr>
        </p:nvSpPr>
        <p:spPr>
          <a:xfrm>
            <a:off x="3057547" y="0"/>
            <a:ext cx="3019362" cy="3427200"/>
          </a:xfrm>
          <a:solidFill>
            <a:schemeClr val="accent1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9" name="Bildplatzhalter 5"/>
          <p:cNvSpPr>
            <a:spLocks noGrp="1"/>
          </p:cNvSpPr>
          <p:nvPr>
            <p:ph type="pic" sz="quarter" idx="30"/>
          </p:nvPr>
        </p:nvSpPr>
        <p:spPr>
          <a:xfrm>
            <a:off x="6115092" y="0"/>
            <a:ext cx="3019362" cy="3427200"/>
          </a:xfrm>
          <a:solidFill>
            <a:schemeClr val="accent1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3" name="Bildplatzhalter 5">
            <a:extLst>
              <a:ext uri="{FF2B5EF4-FFF2-40B4-BE49-F238E27FC236}">
                <a16:creationId xmlns:a16="http://schemas.microsoft.com/office/drawing/2014/main" id="{7C7364B5-9B68-A14B-9B99-2A6CB9CEAD3E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172638" y="0"/>
            <a:ext cx="3019362" cy="3427200"/>
          </a:xfrm>
          <a:solidFill>
            <a:schemeClr val="accent1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C5D3EDD2-1B3F-564C-8893-D2359CD912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95326" y="6165850"/>
            <a:ext cx="7128866" cy="691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de-CH"/>
              <a:t>graubünden</a:t>
            </a:r>
            <a:endParaRPr lang="de-CH" dirty="0"/>
          </a:p>
        </p:txBody>
      </p:sp>
      <p:sp>
        <p:nvSpPr>
          <p:cNvPr id="22" name="Textplatzhalter 20">
            <a:extLst>
              <a:ext uri="{FF2B5EF4-FFF2-40B4-BE49-F238E27FC236}">
                <a16:creationId xmlns:a16="http://schemas.microsoft.com/office/drawing/2014/main" id="{A9B88ADD-E9B1-4C45-8F15-393524F2B2F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0" y="333374"/>
            <a:ext cx="4367809" cy="3420397"/>
          </a:xfrm>
          <a:solidFill>
            <a:srgbClr val="000000">
              <a:alpha val="80000"/>
            </a:srgbClr>
          </a:solidFill>
        </p:spPr>
        <p:txBody>
          <a:bodyPr lIns="251999" tIns="180000" rIns="251999" bIns="180000"/>
          <a:lstStyle>
            <a:lvl1pPr>
              <a:lnSpc>
                <a:spcPct val="90000"/>
              </a:lnSpc>
              <a:defRPr lang="de-CH" sz="2200" b="0" i="0" kern="1200" cap="none" baseline="0" dirty="0">
                <a:solidFill>
                  <a:schemeClr val="bg1"/>
                </a:solidFill>
                <a:latin typeface="+mj-lt"/>
                <a:ea typeface="Circular graubuenden Book" panose="020B0504010101010104" pitchFamily="34" charset="0"/>
                <a:cs typeface="Circular graubuenden Book" panose="020B0504010101010104" pitchFamily="34" charset="0"/>
              </a:defRPr>
            </a:lvl1pPr>
            <a:lvl2pPr marL="0" indent="0">
              <a:buNone/>
              <a:defRPr sz="2000" b="1">
                <a:solidFill>
                  <a:schemeClr val="bg1"/>
                </a:solidFill>
                <a:latin typeface="+mn-lt"/>
              </a:defRPr>
            </a:lvl2pPr>
            <a:lvl3pPr marL="0" indent="0">
              <a:buFont typeface="Arial" charset="0"/>
              <a:buNone/>
              <a:tabLst/>
              <a:defRPr sz="2000"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 typeface="Arial"/>
              <a:buNone/>
            </a:pPr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685686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 mit Box | 4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ildplatzhalter 5"/>
          <p:cNvSpPr>
            <a:spLocks noGrp="1"/>
          </p:cNvSpPr>
          <p:nvPr>
            <p:ph type="pic" sz="quarter" idx="26"/>
          </p:nvPr>
        </p:nvSpPr>
        <p:spPr>
          <a:xfrm>
            <a:off x="6091200" y="0"/>
            <a:ext cx="3045600" cy="2286000"/>
          </a:xfrm>
          <a:solidFill>
            <a:schemeClr val="accent1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3045600" cy="2286000"/>
          </a:xfrm>
          <a:solidFill>
            <a:schemeClr val="accent1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7" name="Bildplatzhalter 5"/>
          <p:cNvSpPr>
            <a:spLocks noGrp="1"/>
          </p:cNvSpPr>
          <p:nvPr>
            <p:ph type="pic" sz="quarter" idx="13"/>
          </p:nvPr>
        </p:nvSpPr>
        <p:spPr>
          <a:xfrm>
            <a:off x="3045600" y="0"/>
            <a:ext cx="3045600" cy="2286000"/>
          </a:xfrm>
          <a:solidFill>
            <a:schemeClr val="accent1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9" name="Bildplatzhalter 5"/>
          <p:cNvSpPr>
            <a:spLocks noGrp="1"/>
          </p:cNvSpPr>
          <p:nvPr>
            <p:ph type="pic" sz="quarter" idx="15"/>
          </p:nvPr>
        </p:nvSpPr>
        <p:spPr>
          <a:xfrm>
            <a:off x="9136800" y="0"/>
            <a:ext cx="3056400" cy="2286000"/>
          </a:xfrm>
          <a:solidFill>
            <a:schemeClr val="accent1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1" name="Bildplatzhalter 5"/>
          <p:cNvSpPr>
            <a:spLocks noGrp="1"/>
          </p:cNvSpPr>
          <p:nvPr>
            <p:ph type="pic" sz="quarter" idx="17"/>
          </p:nvPr>
        </p:nvSpPr>
        <p:spPr>
          <a:xfrm>
            <a:off x="0" y="2286000"/>
            <a:ext cx="3045600" cy="2286000"/>
          </a:xfrm>
          <a:solidFill>
            <a:schemeClr val="accent1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2" name="Bildplatzhalter 5"/>
          <p:cNvSpPr>
            <a:spLocks noGrp="1"/>
          </p:cNvSpPr>
          <p:nvPr>
            <p:ph type="pic" sz="quarter" idx="18"/>
          </p:nvPr>
        </p:nvSpPr>
        <p:spPr>
          <a:xfrm>
            <a:off x="3045600" y="2286000"/>
            <a:ext cx="3045600" cy="2286000"/>
          </a:xfrm>
          <a:solidFill>
            <a:schemeClr val="accent1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3" name="Bildplatzhalter 5"/>
          <p:cNvSpPr>
            <a:spLocks noGrp="1"/>
          </p:cNvSpPr>
          <p:nvPr>
            <p:ph type="pic" sz="quarter" idx="19"/>
          </p:nvPr>
        </p:nvSpPr>
        <p:spPr>
          <a:xfrm>
            <a:off x="9136800" y="2286000"/>
            <a:ext cx="3056400" cy="2286000"/>
          </a:xfrm>
          <a:solidFill>
            <a:schemeClr val="accent1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4" name="Bildplatzhalter 5"/>
          <p:cNvSpPr>
            <a:spLocks noGrp="1"/>
          </p:cNvSpPr>
          <p:nvPr>
            <p:ph type="pic" sz="quarter" idx="20"/>
          </p:nvPr>
        </p:nvSpPr>
        <p:spPr>
          <a:xfrm>
            <a:off x="6091200" y="2286000"/>
            <a:ext cx="3045600" cy="2286000"/>
          </a:xfrm>
          <a:solidFill>
            <a:schemeClr val="accent1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5" name="Bildplatzhalter 5"/>
          <p:cNvSpPr>
            <a:spLocks noGrp="1"/>
          </p:cNvSpPr>
          <p:nvPr>
            <p:ph type="pic" sz="quarter" idx="21"/>
          </p:nvPr>
        </p:nvSpPr>
        <p:spPr>
          <a:xfrm>
            <a:off x="0" y="4572000"/>
            <a:ext cx="3045600" cy="2286000"/>
          </a:xfrm>
          <a:solidFill>
            <a:schemeClr val="accent1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6" name="Bildplatzhalter 5"/>
          <p:cNvSpPr>
            <a:spLocks noGrp="1"/>
          </p:cNvSpPr>
          <p:nvPr>
            <p:ph type="pic" sz="quarter" idx="22"/>
          </p:nvPr>
        </p:nvSpPr>
        <p:spPr>
          <a:xfrm>
            <a:off x="3045600" y="4572000"/>
            <a:ext cx="3045600" cy="2286000"/>
          </a:xfrm>
          <a:solidFill>
            <a:schemeClr val="accent1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7" name="Bildplatzhalter 5"/>
          <p:cNvSpPr>
            <a:spLocks noGrp="1"/>
          </p:cNvSpPr>
          <p:nvPr>
            <p:ph type="pic" sz="quarter" idx="23"/>
          </p:nvPr>
        </p:nvSpPr>
        <p:spPr>
          <a:xfrm>
            <a:off x="9136800" y="4572000"/>
            <a:ext cx="3056400" cy="2286000"/>
          </a:xfrm>
          <a:solidFill>
            <a:schemeClr val="accent1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8" name="Bildplatzhalter 5"/>
          <p:cNvSpPr>
            <a:spLocks noGrp="1"/>
          </p:cNvSpPr>
          <p:nvPr>
            <p:ph type="pic" sz="quarter" idx="24"/>
          </p:nvPr>
        </p:nvSpPr>
        <p:spPr>
          <a:xfrm>
            <a:off x="6091200" y="4572000"/>
            <a:ext cx="3045600" cy="2286000"/>
          </a:xfrm>
          <a:solidFill>
            <a:schemeClr val="accent1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166176-B710-304C-8C76-4236A3150B23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20" name="Footer Placeholder 1">
            <a:extLst>
              <a:ext uri="{FF2B5EF4-FFF2-40B4-BE49-F238E27FC236}">
                <a16:creationId xmlns:a16="http://schemas.microsoft.com/office/drawing/2014/main" id="{A0EA6A93-5F2F-B340-A573-E2EC94A3674E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>
          <a:xfrm>
            <a:off x="695326" y="6165850"/>
            <a:ext cx="7128866" cy="691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de-CH"/>
              <a:t>graubünden</a:t>
            </a:r>
            <a:endParaRPr lang="de-CH" dirty="0"/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7FA950D7-CAB8-FD41-A654-9243E1AC277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0" y="333374"/>
            <a:ext cx="4367809" cy="3420397"/>
          </a:xfrm>
          <a:solidFill>
            <a:srgbClr val="000000">
              <a:alpha val="80000"/>
            </a:srgbClr>
          </a:solidFill>
        </p:spPr>
        <p:txBody>
          <a:bodyPr lIns="251999" tIns="180000" rIns="251999" bIns="180000"/>
          <a:lstStyle>
            <a:lvl1pPr>
              <a:lnSpc>
                <a:spcPct val="90000"/>
              </a:lnSpc>
              <a:defRPr lang="de-CH" sz="2200" b="0" i="0" kern="1200" cap="none" baseline="0" dirty="0">
                <a:solidFill>
                  <a:schemeClr val="bg1"/>
                </a:solidFill>
                <a:latin typeface="+mj-lt"/>
                <a:ea typeface="Circular graubuenden Book" panose="020B0504010101010104" pitchFamily="34" charset="0"/>
                <a:cs typeface="Circular graubuenden Book" panose="020B0504010101010104" pitchFamily="34" charset="0"/>
              </a:defRPr>
            </a:lvl1pPr>
            <a:lvl2pPr marL="0" indent="0">
              <a:buNone/>
              <a:defRPr sz="2000" b="1">
                <a:solidFill>
                  <a:schemeClr val="bg1"/>
                </a:solidFill>
                <a:latin typeface="+mn-lt"/>
              </a:defRPr>
            </a:lvl2pPr>
            <a:lvl3pPr marL="0" indent="0">
              <a:buFont typeface="Arial" charset="0"/>
              <a:buNone/>
              <a:tabLst/>
              <a:defRPr sz="2000"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 typeface="Arial"/>
              <a:buNone/>
            </a:pPr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116817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 mit Box | 1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ildplatzhalter 5"/>
          <p:cNvSpPr>
            <a:spLocks noGrp="1"/>
          </p:cNvSpPr>
          <p:nvPr>
            <p:ph type="pic" sz="quarter" idx="23"/>
          </p:nvPr>
        </p:nvSpPr>
        <p:spPr>
          <a:xfrm>
            <a:off x="9136800" y="4572000"/>
            <a:ext cx="3045600" cy="2286000"/>
          </a:xfrm>
          <a:solidFill>
            <a:schemeClr val="accent1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9" name="Bildplatzhalter 5"/>
          <p:cNvSpPr>
            <a:spLocks noGrp="1"/>
          </p:cNvSpPr>
          <p:nvPr>
            <p:ph type="pic" sz="quarter" idx="15"/>
          </p:nvPr>
        </p:nvSpPr>
        <p:spPr>
          <a:xfrm>
            <a:off x="9136800" y="0"/>
            <a:ext cx="3045600" cy="2286000"/>
          </a:xfrm>
          <a:solidFill>
            <a:schemeClr val="accent1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166176-B710-304C-8C76-4236A3150B23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36800" cy="6858000"/>
          </a:xfrm>
          <a:solidFill>
            <a:schemeClr val="accent1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3" name="Bildplatzhalter 5"/>
          <p:cNvSpPr>
            <a:spLocks noGrp="1"/>
          </p:cNvSpPr>
          <p:nvPr>
            <p:ph type="pic" sz="quarter" idx="19"/>
          </p:nvPr>
        </p:nvSpPr>
        <p:spPr>
          <a:xfrm>
            <a:off x="9136800" y="2286000"/>
            <a:ext cx="3045600" cy="2286000"/>
          </a:xfrm>
          <a:solidFill>
            <a:schemeClr val="accent1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A08A28D7-4DD9-C644-96FB-AA35CB74BA3C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695326" y="6165850"/>
            <a:ext cx="7128866" cy="691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de-CH"/>
              <a:t>graubünden</a:t>
            </a:r>
            <a:endParaRPr lang="de-CH" dirty="0"/>
          </a:p>
        </p:txBody>
      </p:sp>
      <p:sp>
        <p:nvSpPr>
          <p:cNvPr id="11" name="Textplatzhalter 20">
            <a:extLst>
              <a:ext uri="{FF2B5EF4-FFF2-40B4-BE49-F238E27FC236}">
                <a16:creationId xmlns:a16="http://schemas.microsoft.com/office/drawing/2014/main" id="{26C20D41-6004-BC46-9E41-9F926DDBB1A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0" y="333374"/>
            <a:ext cx="4367809" cy="3420397"/>
          </a:xfrm>
          <a:solidFill>
            <a:srgbClr val="000000">
              <a:alpha val="80000"/>
            </a:srgbClr>
          </a:solidFill>
        </p:spPr>
        <p:txBody>
          <a:bodyPr lIns="251999" tIns="180000" rIns="251999" bIns="180000"/>
          <a:lstStyle>
            <a:lvl1pPr>
              <a:lnSpc>
                <a:spcPct val="90000"/>
              </a:lnSpc>
              <a:defRPr lang="de-CH" sz="2200" b="0" i="0" kern="1200" cap="none" baseline="0" dirty="0">
                <a:solidFill>
                  <a:schemeClr val="bg1"/>
                </a:solidFill>
                <a:latin typeface="+mj-lt"/>
                <a:ea typeface="Circular graubuenden Book" panose="020B0504010101010104" pitchFamily="34" charset="0"/>
                <a:cs typeface="Circular graubuenden Book" panose="020B0504010101010104" pitchFamily="34" charset="0"/>
              </a:defRPr>
            </a:lvl1pPr>
            <a:lvl2pPr marL="0" indent="0">
              <a:buNone/>
              <a:defRPr sz="2000" b="1">
                <a:solidFill>
                  <a:schemeClr val="bg1"/>
                </a:solidFill>
                <a:latin typeface="+mn-lt"/>
              </a:defRPr>
            </a:lvl2pPr>
            <a:lvl3pPr marL="0" indent="0">
              <a:buFont typeface="Arial" charset="0"/>
              <a:buNone/>
              <a:tabLst/>
              <a:defRPr sz="2000"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 typeface="Arial"/>
              <a:buNone/>
            </a:pPr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873973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schaft | Bild mit Kommunik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accent1"/>
          </a:solidFill>
        </p:spPr>
        <p:txBody>
          <a:bodyPr lIns="694800" tIns="432000"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166176-B710-304C-8C76-4236A3150B23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95326" y="326571"/>
            <a:ext cx="11497874" cy="5839278"/>
          </a:xfrm>
          <a:solidFill>
            <a:schemeClr val="accent3">
              <a:alpha val="80000"/>
            </a:schemeClr>
          </a:solidFill>
        </p:spPr>
        <p:txBody>
          <a:bodyPr lIns="360000" tIns="360000" rIns="1080000" bIns="540000" anchor="t" anchorCtr="0"/>
          <a:lstStyle>
            <a:lvl1pPr algn="l">
              <a:lnSpc>
                <a:spcPct val="100000"/>
              </a:lnSpc>
              <a:spcBef>
                <a:spcPts val="0"/>
              </a:spcBef>
              <a:defRPr sz="5400" b="0" i="0" cap="none" baseline="0">
                <a:solidFill>
                  <a:schemeClr val="bg1"/>
                </a:solidFill>
                <a:latin typeface="+mj-lt"/>
                <a:cs typeface="TheMixB W7 Bold" panose="020B0402050302020203" pitchFamily="34" charset="77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4800">
                <a:solidFill>
                  <a:schemeClr val="bg1"/>
                </a:solidFill>
                <a:latin typeface="+mn-lt"/>
                <a:cs typeface="Circular graubuenden Book" panose="020B0504010101010104" pitchFamily="34" charset="0"/>
              </a:defRPr>
            </a:lvl2pPr>
          </a:lstStyle>
          <a:p>
            <a:pPr lvl="0"/>
            <a:r>
              <a:rPr lang="de-CH" noProof="0" dirty="0"/>
              <a:t>Eine plakative Schlüsselbotschaft auf Bild.</a:t>
            </a:r>
          </a:p>
          <a:p>
            <a:pPr lvl="1"/>
            <a:r>
              <a:rPr lang="de-CH" noProof="0" dirty="0"/>
              <a:t>Zweite Hierarchiestufe</a:t>
            </a: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F190A4EE-3363-3347-A8E2-D6E134FFF00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95326" y="6165850"/>
            <a:ext cx="7128866" cy="691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de-CH"/>
              <a:t>graubünden</a:t>
            </a:r>
            <a:endParaRPr lang="de-CH" dirty="0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0A951E4A-2561-9643-81A3-9A6A2A54C2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5323" y="5013176"/>
            <a:ext cx="10800000" cy="900000"/>
          </a:xfrm>
        </p:spPr>
        <p:txBody>
          <a:bodyPr tIns="540000" anchor="b"/>
          <a:lstStyle>
            <a:lvl1pPr marL="14288" indent="0" algn="r">
              <a:tabLst/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CH" dirty="0"/>
              <a:t>Zusatzinformation wie</a:t>
            </a:r>
            <a:br>
              <a:rPr lang="de-CH" dirty="0"/>
            </a:br>
            <a:r>
              <a:rPr lang="de-CH" dirty="0"/>
              <a:t>Autor, Quelle, Ort, Datum usw.</a:t>
            </a:r>
          </a:p>
        </p:txBody>
      </p:sp>
    </p:spTree>
    <p:extLst>
      <p:ext uri="{BB962C8B-B14F-4D97-AF65-F5344CB8AC3E}">
        <p14:creationId xmlns:p14="http://schemas.microsoft.com/office/powerpoint/2010/main" val="30769887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schaft |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accent1"/>
          </a:solidFill>
        </p:spPr>
        <p:txBody>
          <a:bodyPr lIns="694800" tIns="432000"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166176-B710-304C-8C76-4236A3150B23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AF545337-C3A3-F244-8779-E20129ECB26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95326" y="6165850"/>
            <a:ext cx="7128866" cy="691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de-CH"/>
              <a:t>graubünden</a:t>
            </a:r>
            <a:endParaRPr lang="de-CH" dirty="0"/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0BE463F4-F3F3-0F4C-B37E-09A8899D5D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5323" y="5264836"/>
            <a:ext cx="10800000" cy="900000"/>
          </a:xfrm>
        </p:spPr>
        <p:txBody>
          <a:bodyPr tIns="540000" anchor="b"/>
          <a:lstStyle>
            <a:lvl1pPr marL="14288" indent="0" algn="r">
              <a:tabLst/>
              <a:defRPr>
                <a:solidFill>
                  <a:schemeClr val="bg2"/>
                </a:solidFill>
                <a:latin typeface="+mn-lt"/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CH" dirty="0"/>
              <a:t>Zusatzinformation wie</a:t>
            </a:r>
            <a:br>
              <a:rPr lang="de-CH" dirty="0"/>
            </a:br>
            <a:r>
              <a:rPr lang="de-CH" dirty="0"/>
              <a:t>Autor, Quelle, Ort, Datum usw.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C443A3A-BA40-7F4B-B539-2456633A175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409291"/>
            <a:ext cx="10799998" cy="3675893"/>
          </a:xfrm>
        </p:spPr>
        <p:txBody>
          <a:bodyPr anchor="t"/>
          <a:lstStyle>
            <a:lvl1pPr>
              <a:lnSpc>
                <a:spcPct val="90000"/>
              </a:lnSpc>
              <a:spcAft>
                <a:spcPts val="0"/>
              </a:spcAft>
              <a:defRPr sz="7200" b="0" i="0" cap="none" baseline="0">
                <a:solidFill>
                  <a:schemeClr val="bg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bg2"/>
                </a:solidFill>
              </a:defRPr>
            </a:lvl2pPr>
            <a:lvl3pPr marL="14288" indent="0">
              <a:spcAft>
                <a:spcPts val="0"/>
              </a:spcAft>
              <a:buNone/>
              <a:tabLst/>
              <a:defRPr sz="2400" b="1">
                <a:solidFill>
                  <a:schemeClr val="bg1"/>
                </a:solidFill>
              </a:defRPr>
            </a:lvl3pPr>
            <a:lvl4pPr marL="14288" indent="0">
              <a:buNone/>
              <a:tabLst/>
              <a:defRPr sz="20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CH" noProof="0" dirty="0"/>
              <a:t>Schlüsselbotschaft</a:t>
            </a:r>
          </a:p>
          <a:p>
            <a:pPr lvl="1"/>
            <a:r>
              <a:rPr lang="de-CH" noProof="0" dirty="0"/>
              <a:t>Zweite Hierarchiestufe</a:t>
            </a:r>
          </a:p>
        </p:txBody>
      </p:sp>
    </p:spTree>
    <p:extLst>
      <p:ext uri="{BB962C8B-B14F-4D97-AF65-F5344CB8AC3E}">
        <p14:creationId xmlns:p14="http://schemas.microsoft.com/office/powerpoint/2010/main" val="3474211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| Bild mit Kommunikationsbox und Capricorn Kont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6858000"/>
          </a:xfrm>
          <a:solidFill>
            <a:schemeClr val="accent1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0" y="1449500"/>
            <a:ext cx="6204155" cy="3132332"/>
          </a:xfrm>
          <a:solidFill>
            <a:schemeClr val="bg1"/>
          </a:solidFill>
        </p:spPr>
        <p:txBody>
          <a:bodyPr lIns="540000" tIns="180000" bIns="180000" anchor="t" anchorCtr="0"/>
          <a:lstStyle>
            <a:lvl1pPr algn="l">
              <a:defRPr sz="4400" cap="none" baseline="0">
                <a:solidFill>
                  <a:schemeClr val="accent2"/>
                </a:solidFill>
              </a:defRPr>
            </a:lvl1pPr>
          </a:lstStyle>
          <a:p>
            <a:r>
              <a:rPr lang="de-CH" noProof="0" dirty="0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0" y="4286046"/>
            <a:ext cx="4176074" cy="1868948"/>
          </a:xfrm>
          <a:solidFill>
            <a:schemeClr val="tx2"/>
          </a:solidFill>
        </p:spPr>
        <p:txBody>
          <a:bodyPr lIns="540000" tIns="180000" anchor="t" anchorCtr="0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/>
              <a:buNone/>
              <a:tabLst/>
              <a:defRPr lang="de-CH" smtClean="0">
                <a:solidFill>
                  <a:schemeClr val="bg1"/>
                </a:solidFill>
                <a:effectLst/>
                <a:latin typeface="+mn-lt"/>
              </a:defRPr>
            </a:lvl1pPr>
            <a:lvl2pPr marL="7938" indent="0" algn="l">
              <a:buNone/>
              <a:tabLst/>
              <a:defRPr sz="1400">
                <a:solidFill>
                  <a:schemeClr val="bg1"/>
                </a:solidFill>
              </a:defRPr>
            </a:lvl2pPr>
            <a:lvl3pPr marL="7938" indent="0" algn="l">
              <a:buNone/>
              <a:tabLst/>
              <a:defRPr sz="1200">
                <a:solidFill>
                  <a:schemeClr val="bg1"/>
                </a:solidFill>
              </a:defRPr>
            </a:lvl3pPr>
            <a:lvl4pPr marL="7938" indent="0" algn="l">
              <a:buNone/>
              <a:tabLst/>
              <a:defRPr sz="1200">
                <a:solidFill>
                  <a:schemeClr val="bg1"/>
                </a:solidFill>
              </a:defRPr>
            </a:lvl4pPr>
            <a:lvl5pPr marL="7938" indent="0" algn="l">
              <a:buNone/>
              <a:tabLst/>
              <a:defRPr sz="1200">
                <a:solidFill>
                  <a:schemeClr val="bg1"/>
                </a:solidFill>
              </a:defRPr>
            </a:lvl5pPr>
            <a:lvl6pPr marL="7938" indent="0" algn="l">
              <a:buNone/>
              <a:tabLst/>
              <a:defRPr sz="1200">
                <a:solidFill>
                  <a:schemeClr val="bg1"/>
                </a:solidFill>
              </a:defRPr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 dirty="0"/>
              <a:t>Untertitel oder Spezifikation des Themas</a:t>
            </a:r>
          </a:p>
          <a:p>
            <a:pPr lvl="0"/>
            <a:r>
              <a:rPr lang="de-CH" noProof="0" dirty="0"/>
              <a:t>Ort, TT. Monat JJJJ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AFBE8643-8FFE-3044-9158-E92A7196E7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88288" y="1484312"/>
            <a:ext cx="3952573" cy="4668075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 </a:t>
            </a:r>
            <a:endParaRPr lang="de-CH" dirty="0"/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C816EB66-F5C1-464C-9EE5-202BD9B9E2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6" y="374650"/>
            <a:ext cx="3013199" cy="476250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44221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schaft | Weisse Typ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166176-B710-304C-8C76-4236A3150B23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6562471B-C167-8047-B164-FB281FABA0C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95326" y="6165850"/>
            <a:ext cx="7128866" cy="691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de-CH"/>
              <a:t>graubünden</a:t>
            </a:r>
            <a:endParaRPr lang="de-CH" dirty="0"/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BBA15D2E-AB20-3448-83D7-30E844858EB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409291"/>
            <a:ext cx="10799998" cy="3675893"/>
          </a:xfrm>
        </p:spPr>
        <p:txBody>
          <a:bodyPr anchor="t"/>
          <a:lstStyle>
            <a:lvl1pPr>
              <a:lnSpc>
                <a:spcPct val="90000"/>
              </a:lnSpc>
              <a:spcAft>
                <a:spcPts val="0"/>
              </a:spcAft>
              <a:defRPr sz="7200" b="0" i="0" cap="none" baseline="0">
                <a:solidFill>
                  <a:schemeClr val="bg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bg2"/>
                </a:solidFill>
                <a:latin typeface="+mn-lt"/>
              </a:defRPr>
            </a:lvl2pPr>
            <a:lvl3pPr marL="14288" indent="0">
              <a:spcAft>
                <a:spcPts val="0"/>
              </a:spcAft>
              <a:buNone/>
              <a:tabLst/>
              <a:defRPr sz="2400" b="1">
                <a:solidFill>
                  <a:schemeClr val="tx1"/>
                </a:solidFill>
              </a:defRPr>
            </a:lvl3pPr>
            <a:lvl4pPr marL="14288" indent="0">
              <a:buNone/>
              <a:tabLst/>
              <a:defRPr sz="2000">
                <a:solidFill>
                  <a:schemeClr val="tx1"/>
                </a:solidFill>
              </a:defRPr>
            </a:lvl4pPr>
          </a:lstStyle>
          <a:p>
            <a:pPr lvl="0"/>
            <a:r>
              <a:rPr lang="de-CH" noProof="0" dirty="0"/>
              <a:t>Schlüsselbotschaft</a:t>
            </a:r>
          </a:p>
          <a:p>
            <a:pPr lvl="1"/>
            <a:r>
              <a:rPr lang="de-CH" noProof="0" dirty="0"/>
              <a:t>Zweite Hierarchiestufe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6A3A0AE1-5D5F-144B-9B19-8625BE3DAA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5323" y="5264836"/>
            <a:ext cx="10800000" cy="900000"/>
          </a:xfrm>
        </p:spPr>
        <p:txBody>
          <a:bodyPr tIns="540000" anchor="b"/>
          <a:lstStyle>
            <a:lvl1pPr marL="14288" indent="0" algn="r">
              <a:tabLst/>
              <a:defRPr>
                <a:solidFill>
                  <a:schemeClr val="bg2"/>
                </a:solidFill>
                <a:latin typeface="+mn-lt"/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CH" dirty="0"/>
              <a:t>Zusatzinformation wie</a:t>
            </a:r>
            <a:br>
              <a:rPr lang="de-CH" dirty="0"/>
            </a:br>
            <a:r>
              <a:rPr lang="de-CH" dirty="0"/>
              <a:t>Autor, Quelle, Ort, Datum usw.</a:t>
            </a:r>
          </a:p>
        </p:txBody>
      </p:sp>
    </p:spTree>
    <p:extLst>
      <p:ext uri="{BB962C8B-B14F-4D97-AF65-F5344CB8AC3E}">
        <p14:creationId xmlns:p14="http://schemas.microsoft.com/office/powerpoint/2010/main" val="22510193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schaft | Schiefer Typo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9166176-B710-304C-8C76-4236A3150B23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EB68580A-33D7-3140-A548-A4C4150594B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95326" y="6165850"/>
            <a:ext cx="7128866" cy="691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l"/>
            <a:r>
              <a:rPr lang="de-CH"/>
              <a:t>graubünden</a:t>
            </a:r>
            <a:endParaRPr lang="de-CH" dirty="0"/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0CF8BCD1-1214-4F41-A7A1-5CA7A83AF27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409291"/>
            <a:ext cx="10799998" cy="3675893"/>
          </a:xfrm>
        </p:spPr>
        <p:txBody>
          <a:bodyPr anchor="t"/>
          <a:lstStyle>
            <a:lvl1pPr>
              <a:lnSpc>
                <a:spcPct val="90000"/>
              </a:lnSpc>
              <a:spcAft>
                <a:spcPts val="0"/>
              </a:spcAft>
              <a:defRPr sz="7200" b="0" i="0" cap="none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6600">
                <a:solidFill>
                  <a:schemeClr val="accent2"/>
                </a:solidFill>
                <a:latin typeface="+mn-lt"/>
              </a:defRPr>
            </a:lvl2pPr>
            <a:lvl3pPr marL="14288" indent="0">
              <a:spcAft>
                <a:spcPts val="0"/>
              </a:spcAft>
              <a:buNone/>
              <a:tabLst/>
              <a:defRPr sz="2400" b="1">
                <a:solidFill>
                  <a:schemeClr val="tx1"/>
                </a:solidFill>
              </a:defRPr>
            </a:lvl3pPr>
            <a:lvl4pPr marL="14288" indent="0">
              <a:buNone/>
              <a:tabLst/>
              <a:defRPr sz="2000">
                <a:solidFill>
                  <a:schemeClr val="tx1"/>
                </a:solidFill>
              </a:defRPr>
            </a:lvl4pPr>
          </a:lstStyle>
          <a:p>
            <a:pPr lvl="0"/>
            <a:r>
              <a:rPr lang="de-CH" noProof="0" dirty="0"/>
              <a:t>Schlüsselbotschaft</a:t>
            </a:r>
          </a:p>
          <a:p>
            <a:pPr lvl="1"/>
            <a:r>
              <a:rPr lang="de-CH" noProof="0" dirty="0"/>
              <a:t>Zweite Hierarchiestufe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CBE3F385-A264-0E42-A89C-FFBDEAFE3E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5323" y="5264836"/>
            <a:ext cx="10800000" cy="900000"/>
          </a:xfrm>
        </p:spPr>
        <p:txBody>
          <a:bodyPr tIns="540000" anchor="b"/>
          <a:lstStyle>
            <a:lvl1pPr marL="14288" indent="0" algn="r">
              <a:tabLst/>
              <a:defRPr>
                <a:solidFill>
                  <a:schemeClr val="tx1"/>
                </a:solidFill>
                <a:latin typeface="+mn-lt"/>
              </a:defRPr>
            </a:lvl1pPr>
            <a:lvl2pPr marL="0" indent="0">
              <a:buNone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e-CH" dirty="0"/>
              <a:t>Zusatzinformation wie</a:t>
            </a:r>
            <a:br>
              <a:rPr lang="de-CH" dirty="0"/>
            </a:br>
            <a:r>
              <a:rPr lang="de-CH" dirty="0"/>
              <a:t>Autor, Quelle, Ort, Datum usw.</a:t>
            </a:r>
          </a:p>
        </p:txBody>
      </p:sp>
    </p:spTree>
    <p:extLst>
      <p:ext uri="{BB962C8B-B14F-4D97-AF65-F5344CB8AC3E}">
        <p14:creationId xmlns:p14="http://schemas.microsoft.com/office/powerpoint/2010/main" val="17307928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 |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8"/>
          </p:nvPr>
        </p:nvSpPr>
        <p:spPr>
          <a:xfrm>
            <a:off x="0" y="-1"/>
            <a:ext cx="12193200" cy="6858000"/>
          </a:xfrm>
          <a:solidFill>
            <a:schemeClr val="accent1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14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904213"/>
            <a:ext cx="4225467" cy="4261635"/>
          </a:xfrm>
        </p:spPr>
        <p:txBody>
          <a:bodyPr anchor="t"/>
          <a:lstStyle>
            <a:lvl1pPr>
              <a:lnSpc>
                <a:spcPct val="90000"/>
              </a:lnSpc>
              <a:spcAft>
                <a:spcPts val="0"/>
              </a:spcAft>
              <a:defRPr sz="4400" b="0" i="0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  <a:latin typeface="+mn-lt"/>
                <a:cs typeface="Circular graubuenden Book" panose="020B0504010101010104" pitchFamily="34" charset="0"/>
              </a:defRPr>
            </a:lvl2pPr>
            <a:lvl3pPr marL="14288" indent="0">
              <a:spcAft>
                <a:spcPts val="0"/>
              </a:spcAft>
              <a:buNone/>
              <a:tabLst/>
              <a:defRPr sz="2400" b="1">
                <a:solidFill>
                  <a:schemeClr val="bg1"/>
                </a:solidFill>
              </a:defRPr>
            </a:lvl3pPr>
            <a:lvl4pPr marL="14288" indent="0">
              <a:buNone/>
              <a:tabLst/>
              <a:defRPr sz="20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</a:lstStyle>
          <a:p>
            <a:pPr lvl="0"/>
            <a:r>
              <a:rPr lang="de-CH" noProof="0" dirty="0"/>
              <a:t>Mastertitel bearbeiten</a:t>
            </a:r>
          </a:p>
          <a:p>
            <a:pPr lvl="1"/>
            <a:r>
              <a:rPr lang="de-CH" noProof="0" dirty="0"/>
              <a:t>Zweite Hierarchiestufe</a:t>
            </a:r>
          </a:p>
          <a:p>
            <a:pPr lvl="1"/>
            <a:endParaRPr lang="de-CH" noProof="0" dirty="0"/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D12FBC82-181C-7244-895D-8D2CBCC8A3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41929" y="4367631"/>
            <a:ext cx="2551271" cy="1798218"/>
          </a:xfrm>
          <a:solidFill>
            <a:schemeClr val="bg1"/>
          </a:solidFill>
        </p:spPr>
        <p:txBody>
          <a:bodyPr lIns="108000" tIns="108000" rIns="108000" bIns="108000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CH" sz="1050" b="1" smtClean="0">
                <a:effectLst/>
                <a:latin typeface="+mn-lt"/>
              </a:defRPr>
            </a:lvl1pPr>
            <a:lvl2pPr marL="0" indent="0">
              <a:spcAft>
                <a:spcPts val="0"/>
              </a:spcAft>
              <a:buNone/>
              <a:defRPr sz="1050" b="0">
                <a:latin typeface="+mn-lt"/>
              </a:defRPr>
            </a:lvl2pPr>
          </a:lstStyle>
          <a:p>
            <a:r>
              <a:rPr lang="de-CH" dirty="0">
                <a:solidFill>
                  <a:srgbClr val="3C3C3C"/>
                </a:solidFill>
                <a:effectLst/>
                <a:latin typeface="Circular graubuenden TT" panose="020B0504010101010104" pitchFamily="34" charset="77"/>
              </a:rPr>
              <a:t>Kontakt</a:t>
            </a:r>
          </a:p>
          <a:p>
            <a:pPr lvl="1"/>
            <a:r>
              <a:rPr lang="de-CH" dirty="0" err="1">
                <a:solidFill>
                  <a:srgbClr val="3C3C3C"/>
                </a:solidFill>
                <a:effectLst/>
                <a:latin typeface="Circular graubuenden TT" panose="020B0504010101010104" pitchFamily="34" charset="77"/>
              </a:rPr>
              <a:t>marke.graubuenden.ch</a:t>
            </a:r>
            <a:r>
              <a:rPr lang="de-CH" dirty="0">
                <a:solidFill>
                  <a:srgbClr val="3C3C3C"/>
                </a:solidFill>
                <a:effectLst/>
                <a:latin typeface="Circular graubuenden TT" panose="020B0504010101010104" pitchFamily="34" charset="77"/>
              </a:rPr>
              <a:t> </a:t>
            </a:r>
          </a:p>
          <a:p>
            <a:pPr lvl="1"/>
            <a:r>
              <a:rPr lang="de-CH" dirty="0" err="1">
                <a:solidFill>
                  <a:srgbClr val="3C3C3C"/>
                </a:solidFill>
                <a:effectLst/>
                <a:latin typeface="Circular graubuenden TT" panose="020B0504010101010104" pitchFamily="34" charset="77"/>
              </a:rPr>
              <a:t>marke@graubuenden.ch</a:t>
            </a:r>
            <a:endParaRPr lang="de-CH" dirty="0">
              <a:solidFill>
                <a:srgbClr val="3C3C3C"/>
              </a:solidFill>
              <a:effectLst/>
              <a:latin typeface="Circular graubuenden TT" panose="020B0504010101010104" pitchFamily="34" charset="77"/>
            </a:endParaRPr>
          </a:p>
          <a:p>
            <a:pPr lvl="1"/>
            <a:endParaRPr lang="de-CH" dirty="0">
              <a:solidFill>
                <a:srgbClr val="3C3C3C"/>
              </a:solidFill>
              <a:effectLst/>
              <a:latin typeface="Circular graubuenden TT" panose="020B0504010101010104" pitchFamily="34" charset="77"/>
            </a:endParaRPr>
          </a:p>
          <a:p>
            <a:pPr lvl="1"/>
            <a:r>
              <a:rPr lang="de-CH" dirty="0">
                <a:solidFill>
                  <a:srgbClr val="3C3C3C"/>
                </a:solidFill>
                <a:effectLst/>
                <a:latin typeface="Circular graubuenden TT" panose="020B0504010101010104" pitchFamily="34" charset="77"/>
              </a:rPr>
              <a:t>Via Nova 37</a:t>
            </a:r>
          </a:p>
          <a:p>
            <a:pPr lvl="1"/>
            <a:r>
              <a:rPr lang="de-CH" dirty="0">
                <a:solidFill>
                  <a:srgbClr val="3C3C3C"/>
                </a:solidFill>
                <a:effectLst/>
                <a:latin typeface="Circular graubuenden TT" panose="020B0504010101010104" pitchFamily="34" charset="77"/>
              </a:rPr>
              <a:t>7017 </a:t>
            </a:r>
            <a:r>
              <a:rPr lang="de-CH" dirty="0" err="1">
                <a:solidFill>
                  <a:srgbClr val="3C3C3C"/>
                </a:solidFill>
                <a:effectLst/>
                <a:latin typeface="Circular graubuenden TT" panose="020B0504010101010104" pitchFamily="34" charset="77"/>
              </a:rPr>
              <a:t>Flims</a:t>
            </a:r>
            <a:r>
              <a:rPr lang="de-CH" dirty="0">
                <a:solidFill>
                  <a:srgbClr val="3C3C3C"/>
                </a:solidFill>
                <a:effectLst/>
                <a:latin typeface="Circular graubuenden TT" panose="020B0504010101010104" pitchFamily="34" charset="77"/>
              </a:rPr>
              <a:t> Dorf</a:t>
            </a:r>
          </a:p>
          <a:p>
            <a:pPr lvl="1"/>
            <a:r>
              <a:rPr lang="de-CH" dirty="0">
                <a:solidFill>
                  <a:srgbClr val="3C3C3C"/>
                </a:solidFill>
                <a:effectLst/>
                <a:latin typeface="Circular graubuenden TT" panose="020B0504010101010104" pitchFamily="34" charset="77"/>
              </a:rPr>
              <a:t>Schweiz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244D1C33-86ED-40E9-99DF-756917C206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91945" y="943947"/>
            <a:ext cx="4421512" cy="5221903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 </a:t>
            </a:r>
            <a:endParaRPr lang="de-CH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A08D36B8-B518-AC42-9BB2-E119EB0FC88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41929" y="6282019"/>
            <a:ext cx="1854745" cy="293151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57232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 | Grana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4725850"/>
            <a:ext cx="3455988" cy="144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400" b="0" baseline="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CH" dirty="0"/>
              <a:t>Vorname Name</a:t>
            </a:r>
            <a:br>
              <a:rPr lang="de-CH" dirty="0"/>
            </a:br>
            <a:r>
              <a:rPr lang="de-CH" dirty="0"/>
              <a:t>Position</a:t>
            </a:r>
            <a:br>
              <a:rPr lang="de-CH" dirty="0"/>
            </a:br>
            <a:r>
              <a:rPr lang="de-CH" dirty="0" err="1"/>
              <a:t>vorname.name@graubuenden.ch</a:t>
            </a:r>
            <a:endParaRPr lang="de-CH" dirty="0"/>
          </a:p>
          <a:p>
            <a:pPr lvl="0"/>
            <a:r>
              <a:rPr lang="de-CH" dirty="0"/>
              <a:t>+01 23 456 78 90</a:t>
            </a:r>
          </a:p>
        </p:txBody>
      </p:sp>
      <p:sp>
        <p:nvSpPr>
          <p:cNvPr id="11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368800" y="4725850"/>
            <a:ext cx="3455988" cy="144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400" baseline="0">
                <a:solidFill>
                  <a:schemeClr val="bg1"/>
                </a:solidFill>
                <a:latin typeface="+mn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CH" dirty="0"/>
              <a:t>Vorname Name</a:t>
            </a:r>
            <a:br>
              <a:rPr lang="de-CH" dirty="0"/>
            </a:br>
            <a:r>
              <a:rPr lang="de-CH" dirty="0"/>
              <a:t>Position</a:t>
            </a:r>
            <a:br>
              <a:rPr lang="de-CH" dirty="0"/>
            </a:br>
            <a:r>
              <a:rPr lang="de-CH" dirty="0" err="1"/>
              <a:t>vorname.name@graubuenden.ch</a:t>
            </a:r>
            <a:endParaRPr lang="de-CH" dirty="0"/>
          </a:p>
          <a:p>
            <a:pPr lvl="0"/>
            <a:r>
              <a:rPr lang="de-CH" dirty="0"/>
              <a:t>+01 23 456 78 90</a:t>
            </a:r>
          </a:p>
        </p:txBody>
      </p:sp>
      <p:sp>
        <p:nvSpPr>
          <p:cNvPr id="12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8040688" y="4725850"/>
            <a:ext cx="3455988" cy="144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400" baseline="0">
                <a:solidFill>
                  <a:schemeClr val="bg1"/>
                </a:solidFill>
                <a:latin typeface="+mn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CH" dirty="0"/>
              <a:t>Vorname Name</a:t>
            </a:r>
            <a:br>
              <a:rPr lang="de-CH" dirty="0"/>
            </a:br>
            <a:r>
              <a:rPr lang="de-CH" dirty="0"/>
              <a:t>Position</a:t>
            </a:r>
            <a:br>
              <a:rPr lang="de-CH" dirty="0"/>
            </a:br>
            <a:r>
              <a:rPr lang="de-CH" dirty="0" err="1"/>
              <a:t>vorname.name@graubuenden.ch</a:t>
            </a:r>
            <a:endParaRPr lang="de-CH" dirty="0"/>
          </a:p>
          <a:p>
            <a:pPr lvl="0"/>
            <a:r>
              <a:rPr lang="de-CH" dirty="0"/>
              <a:t>+01 23 456 78 90</a:t>
            </a:r>
          </a:p>
        </p:txBody>
      </p:sp>
      <p:sp>
        <p:nvSpPr>
          <p:cNvPr id="16" name="Textplatzhalt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95325" y="3114312"/>
            <a:ext cx="3455988" cy="144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400" baseline="0">
                <a:solidFill>
                  <a:schemeClr val="bg1"/>
                </a:solidFill>
                <a:latin typeface="+mn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CH" dirty="0"/>
              <a:t>Partner</a:t>
            </a:r>
            <a:br>
              <a:rPr lang="de-CH" dirty="0"/>
            </a:br>
            <a:r>
              <a:rPr lang="de-CH" dirty="0"/>
              <a:t>Adresse</a:t>
            </a:r>
          </a:p>
          <a:p>
            <a:pPr lvl="0"/>
            <a:endParaRPr lang="de-CH" dirty="0"/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4386717" y="3114312"/>
            <a:ext cx="3455988" cy="144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400" baseline="0">
                <a:solidFill>
                  <a:schemeClr val="bg1"/>
                </a:solidFill>
                <a:latin typeface="+mn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de-CH" dirty="0"/>
              <a:t>Partner</a:t>
            </a:r>
            <a:br>
              <a:rPr lang="de-CH" dirty="0"/>
            </a:br>
            <a:r>
              <a:rPr lang="de-CH" dirty="0"/>
              <a:t>Adresse</a:t>
            </a:r>
          </a:p>
          <a:p>
            <a:pPr lvl="0"/>
            <a:endParaRPr lang="de-CH" dirty="0"/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6F1BA57B-2640-624E-AC49-BE17BE8C97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977244"/>
            <a:ext cx="7171418" cy="2019708"/>
          </a:xfrm>
        </p:spPr>
        <p:txBody>
          <a:bodyPr anchor="t"/>
          <a:lstStyle>
            <a:lvl1pPr>
              <a:lnSpc>
                <a:spcPct val="90000"/>
              </a:lnSpc>
              <a:spcAft>
                <a:spcPts val="0"/>
              </a:spcAft>
              <a:defRPr sz="4400" b="0" i="0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2pPr>
            <a:lvl3pPr marL="14288" indent="0">
              <a:spcAft>
                <a:spcPts val="0"/>
              </a:spcAft>
              <a:buNone/>
              <a:tabLst/>
              <a:defRPr sz="2400" b="1">
                <a:solidFill>
                  <a:schemeClr val="bg1"/>
                </a:solidFill>
              </a:defRPr>
            </a:lvl3pPr>
            <a:lvl4pPr marL="14288" indent="0">
              <a:buNone/>
              <a:tabLst/>
              <a:defRPr sz="2000"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</a:lstStyle>
          <a:p>
            <a:pPr lvl="0"/>
            <a:r>
              <a:rPr lang="de-CH" noProof="0" dirty="0"/>
              <a:t>Mastertitel bearbeiten</a:t>
            </a:r>
          </a:p>
          <a:p>
            <a:pPr lvl="1"/>
            <a:r>
              <a:rPr lang="de-CH" noProof="0" dirty="0"/>
              <a:t>Zweite Hierarchiestufe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483531-BC04-4471-B88E-F72116E29E4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de-CH"/>
              <a:t>graubünden</a:t>
            </a:r>
            <a:endParaRPr lang="de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A819F5-12D5-485D-849C-D739F41B014B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166176-B710-304C-8C76-4236A3150B23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B9A9F94-B346-ED4A-8214-E77C6AE9F6E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811912" y="1516861"/>
            <a:ext cx="2692800" cy="3182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 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595953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 |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166176-B710-304C-8C76-4236A3150B23}" type="slidenum">
              <a:rPr lang="de-CH" noProof="0" smtClean="0"/>
              <a:pPr/>
              <a:t>‹Nr.›</a:t>
            </a:fld>
            <a:endParaRPr lang="de-CH" noProof="0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95325" y="4725850"/>
            <a:ext cx="3455988" cy="144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400" baseline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</a:lstStyle>
          <a:p>
            <a:pPr lvl="0"/>
            <a:r>
              <a:rPr lang="de-CH" dirty="0"/>
              <a:t>Vorname Name</a:t>
            </a:r>
          </a:p>
          <a:p>
            <a:pPr lvl="0"/>
            <a:r>
              <a:rPr lang="de-CH" dirty="0"/>
              <a:t>Position</a:t>
            </a:r>
          </a:p>
          <a:p>
            <a:pPr lvl="0"/>
            <a:r>
              <a:rPr lang="de-CH" dirty="0" err="1"/>
              <a:t>vorname.name@graubuenden.ch</a:t>
            </a:r>
            <a:endParaRPr lang="de-CH" dirty="0"/>
          </a:p>
          <a:p>
            <a:pPr lvl="0"/>
            <a:r>
              <a:rPr lang="de-CH" dirty="0"/>
              <a:t>+01 23 456 78 90</a:t>
            </a:r>
          </a:p>
        </p:txBody>
      </p:sp>
      <p:sp>
        <p:nvSpPr>
          <p:cNvPr id="11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368800" y="4725850"/>
            <a:ext cx="3455988" cy="144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400" baseline="0"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de-CH" dirty="0"/>
              <a:t>Vorname Name</a:t>
            </a:r>
          </a:p>
          <a:p>
            <a:pPr lvl="0"/>
            <a:r>
              <a:rPr lang="de-CH" dirty="0"/>
              <a:t>Position</a:t>
            </a:r>
          </a:p>
          <a:p>
            <a:pPr lvl="0"/>
            <a:r>
              <a:rPr lang="de-CH" dirty="0" err="1"/>
              <a:t>vorname.name@graubuenden.ch</a:t>
            </a:r>
            <a:endParaRPr lang="de-CH" dirty="0"/>
          </a:p>
          <a:p>
            <a:pPr lvl="0"/>
            <a:r>
              <a:rPr lang="de-CH" dirty="0"/>
              <a:t>+01 23 456 78 90</a:t>
            </a:r>
          </a:p>
        </p:txBody>
      </p:sp>
      <p:sp>
        <p:nvSpPr>
          <p:cNvPr id="12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8040688" y="4725850"/>
            <a:ext cx="3455988" cy="144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400" baseline="0"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de-CH" dirty="0"/>
              <a:t>Vorname Name</a:t>
            </a:r>
          </a:p>
          <a:p>
            <a:pPr lvl="0"/>
            <a:r>
              <a:rPr lang="de-CH" dirty="0"/>
              <a:t>Position</a:t>
            </a:r>
          </a:p>
          <a:p>
            <a:pPr lvl="0"/>
            <a:r>
              <a:rPr lang="de-CH" dirty="0" err="1"/>
              <a:t>vorname.name@graubuenden.ch</a:t>
            </a:r>
            <a:endParaRPr lang="de-CH" dirty="0"/>
          </a:p>
          <a:p>
            <a:pPr lvl="0"/>
            <a:r>
              <a:rPr lang="de-CH" dirty="0"/>
              <a:t>+01 23 456 78 90</a:t>
            </a:r>
          </a:p>
        </p:txBody>
      </p:sp>
      <p:sp>
        <p:nvSpPr>
          <p:cNvPr id="16" name="Textplatzhalt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95325" y="3114312"/>
            <a:ext cx="3455988" cy="144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400" baseline="0"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de-CH" dirty="0"/>
              <a:t>Partner</a:t>
            </a:r>
            <a:br>
              <a:rPr lang="de-CH" dirty="0"/>
            </a:br>
            <a:r>
              <a:rPr lang="de-CH" dirty="0"/>
              <a:t>Adresse</a:t>
            </a:r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4368800" y="3114312"/>
            <a:ext cx="3455988" cy="144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400" baseline="0">
                <a:latin typeface="+mn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de-CH" dirty="0"/>
              <a:t>Partner</a:t>
            </a:r>
            <a:br>
              <a:rPr lang="de-CH" dirty="0"/>
            </a:br>
            <a:r>
              <a:rPr lang="de-CH" dirty="0"/>
              <a:t>Adresse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9FDDC22-FC36-4111-9295-C5B1578FD96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695326" y="6165850"/>
            <a:ext cx="1620000" cy="6912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de-CH"/>
              <a:t>graubünden</a:t>
            </a:r>
            <a:endParaRPr lang="de-CH" dirty="0"/>
          </a:p>
        </p:txBody>
      </p:sp>
      <p:sp>
        <p:nvSpPr>
          <p:cNvPr id="22" name="Textplatzhalter 5">
            <a:extLst>
              <a:ext uri="{FF2B5EF4-FFF2-40B4-BE49-F238E27FC236}">
                <a16:creationId xmlns:a16="http://schemas.microsoft.com/office/drawing/2014/main" id="{B1481788-6034-5C4D-B669-A10884002F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977244"/>
            <a:ext cx="7171418" cy="2019708"/>
          </a:xfrm>
        </p:spPr>
        <p:txBody>
          <a:bodyPr anchor="t"/>
          <a:lstStyle>
            <a:lvl1pPr>
              <a:lnSpc>
                <a:spcPct val="90000"/>
              </a:lnSpc>
              <a:spcAft>
                <a:spcPts val="0"/>
              </a:spcAft>
              <a:defRPr sz="4400" b="0" i="0" cap="none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4000">
                <a:solidFill>
                  <a:schemeClr val="accent2"/>
                </a:solidFill>
                <a:latin typeface="+mn-lt"/>
              </a:defRPr>
            </a:lvl2pPr>
            <a:lvl3pPr marL="14288" indent="0">
              <a:spcAft>
                <a:spcPts val="0"/>
              </a:spcAft>
              <a:buNone/>
              <a:tabLst/>
              <a:defRPr sz="2400" b="1">
                <a:solidFill>
                  <a:schemeClr val="tx1"/>
                </a:solidFill>
              </a:defRPr>
            </a:lvl3pPr>
            <a:lvl4pPr marL="14288" indent="0">
              <a:buNone/>
              <a:tabLst/>
              <a:defRPr sz="2000">
                <a:solidFill>
                  <a:schemeClr val="tx1"/>
                </a:solidFill>
              </a:defRPr>
            </a:lvl4pPr>
          </a:lstStyle>
          <a:p>
            <a:pPr lvl="0"/>
            <a:r>
              <a:rPr lang="de-CH" noProof="0" dirty="0"/>
              <a:t>Mastertitel bearbeiten</a:t>
            </a:r>
          </a:p>
          <a:p>
            <a:pPr lvl="1"/>
            <a:r>
              <a:rPr lang="de-CH" noProof="0" dirty="0"/>
              <a:t>Zweite Hierarchiestufe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DE81189B-2571-4FF9-BF27-F1A25237DC0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88297" y="1487800"/>
            <a:ext cx="2728800" cy="32112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12592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|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6858000"/>
          </a:xfrm>
          <a:solidFill>
            <a:schemeClr val="accent1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DF912BC6-BF8C-2F45-9C51-76EE95F4345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000" y="1340768"/>
            <a:ext cx="9029938" cy="3240360"/>
          </a:xfrm>
        </p:spPr>
        <p:txBody>
          <a:bodyPr anchor="t" anchorCtr="0"/>
          <a:lstStyle>
            <a:lvl1pPr algn="l">
              <a:defRPr sz="6500" b="0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de-CH" noProof="0" dirty="0"/>
              <a:t>Mastertitelformat bearbeiten</a:t>
            </a:r>
          </a:p>
        </p:txBody>
      </p:sp>
      <p:sp>
        <p:nvSpPr>
          <p:cNvPr id="12" name="Untertitel 2">
            <a:extLst>
              <a:ext uri="{FF2B5EF4-FFF2-40B4-BE49-F238E27FC236}">
                <a16:creationId xmlns:a16="http://schemas.microsoft.com/office/drawing/2014/main" id="{397FF884-DA1D-E74B-BC2B-361FB1DE68B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5" y="4699000"/>
            <a:ext cx="8964613" cy="1440000"/>
          </a:xfrm>
        </p:spPr>
        <p:txBody>
          <a:bodyPr tIns="540000" anchor="b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1"/>
                </a:solidFill>
                <a:latin typeface="+mn-lt"/>
                <a:cs typeface="Circular graubuenden Book" panose="020B0504010101010104" pitchFamily="34" charset="0"/>
              </a:defRPr>
            </a:lvl1pPr>
            <a:lvl2pPr marL="7938" indent="0" algn="l">
              <a:buNone/>
              <a:tabLst/>
              <a:defRPr sz="1800">
                <a:solidFill>
                  <a:schemeClr val="bg1"/>
                </a:solidFill>
              </a:defRPr>
            </a:lvl2pPr>
            <a:lvl3pPr marL="7938" indent="0" algn="l">
              <a:buNone/>
              <a:tabLst/>
              <a:defRPr sz="1600">
                <a:solidFill>
                  <a:schemeClr val="bg1"/>
                </a:solidFill>
              </a:defRPr>
            </a:lvl3pPr>
            <a:lvl4pPr marL="7938" indent="0" algn="l">
              <a:buNone/>
              <a:tabLst/>
              <a:defRPr sz="1400">
                <a:solidFill>
                  <a:schemeClr val="bg1"/>
                </a:solidFill>
              </a:defRPr>
            </a:lvl4pPr>
            <a:lvl5pPr marL="7938" indent="0" algn="l">
              <a:buNone/>
              <a:tabLst/>
              <a:defRPr sz="1400">
                <a:solidFill>
                  <a:schemeClr val="bg1"/>
                </a:solidFill>
              </a:defRPr>
            </a:lvl5pPr>
            <a:lvl6pPr marL="7938" indent="0" algn="l">
              <a:buNone/>
              <a:tabLst/>
              <a:defRPr sz="1400">
                <a:solidFill>
                  <a:schemeClr val="bg1"/>
                </a:solidFill>
              </a:defRPr>
            </a:lvl6pPr>
            <a:lvl7pPr marL="7938" indent="0" algn="ctr">
              <a:buNone/>
              <a:tabLst/>
              <a:defRPr sz="1400">
                <a:solidFill>
                  <a:schemeClr val="bg1"/>
                </a:solidFill>
              </a:defRPr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de-CH" noProof="0" dirty="0"/>
              <a:t>Untertitel oder Spezifikation des Themas</a:t>
            </a:r>
            <a:br>
              <a:rPr lang="de-CH" noProof="0" dirty="0"/>
            </a:br>
            <a:r>
              <a:rPr lang="de-CH" noProof="0" dirty="0"/>
              <a:t>Ort, TT. Monat JJJJ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79E17178-3EA1-6B43-AD65-301CFE290D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11912" y="1516861"/>
            <a:ext cx="2692800" cy="3182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 </a:t>
            </a:r>
            <a:endParaRPr lang="de-CH" dirty="0"/>
          </a:p>
        </p:txBody>
      </p:sp>
      <p:sp>
        <p:nvSpPr>
          <p:cNvPr id="7" name="Textplatzhalter 9">
            <a:extLst>
              <a:ext uri="{FF2B5EF4-FFF2-40B4-BE49-F238E27FC236}">
                <a16:creationId xmlns:a16="http://schemas.microsoft.com/office/drawing/2014/main" id="{9F724171-5788-DB42-85CE-24C3B41D9C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6" y="374650"/>
            <a:ext cx="3013199" cy="476250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4977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| Bild mit Kommunikations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6858000"/>
          </a:xfrm>
          <a:solidFill>
            <a:schemeClr val="accent1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0" y="1449500"/>
            <a:ext cx="6204155" cy="3132332"/>
          </a:xfrm>
          <a:solidFill>
            <a:schemeClr val="bg1"/>
          </a:solidFill>
        </p:spPr>
        <p:txBody>
          <a:bodyPr lIns="540000" tIns="180000" bIns="180000" anchor="t" anchorCtr="0"/>
          <a:lstStyle>
            <a:lvl1pPr algn="l">
              <a:defRPr sz="4400" cap="none" baseline="0">
                <a:solidFill>
                  <a:schemeClr val="accent2"/>
                </a:solidFill>
              </a:defRPr>
            </a:lvl1pPr>
          </a:lstStyle>
          <a:p>
            <a:r>
              <a:rPr lang="de-CH" noProof="0" dirty="0"/>
              <a:t>Mastertitelformat bearbeiten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CACD5BB1-5756-6A41-9DBE-3526AF60B2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4286046"/>
            <a:ext cx="4176074" cy="1868948"/>
          </a:xfrm>
          <a:solidFill>
            <a:schemeClr val="tx2"/>
          </a:solidFill>
        </p:spPr>
        <p:txBody>
          <a:bodyPr lIns="540000" tIns="180000" anchor="t" anchorCtr="0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/>
              <a:buNone/>
              <a:tabLst/>
              <a:defRPr lang="de-CH" smtClean="0">
                <a:solidFill>
                  <a:schemeClr val="bg1"/>
                </a:solidFill>
                <a:effectLst/>
                <a:latin typeface="+mn-lt"/>
              </a:defRPr>
            </a:lvl1pPr>
            <a:lvl2pPr marL="7938" indent="0" algn="l">
              <a:buNone/>
              <a:tabLst/>
              <a:defRPr sz="1400">
                <a:solidFill>
                  <a:schemeClr val="bg1"/>
                </a:solidFill>
              </a:defRPr>
            </a:lvl2pPr>
            <a:lvl3pPr marL="7938" indent="0" algn="l">
              <a:buNone/>
              <a:tabLst/>
              <a:defRPr sz="1200">
                <a:solidFill>
                  <a:schemeClr val="bg1"/>
                </a:solidFill>
              </a:defRPr>
            </a:lvl3pPr>
            <a:lvl4pPr marL="7938" indent="0" algn="l">
              <a:buNone/>
              <a:tabLst/>
              <a:defRPr sz="1200">
                <a:solidFill>
                  <a:schemeClr val="bg1"/>
                </a:solidFill>
              </a:defRPr>
            </a:lvl4pPr>
            <a:lvl5pPr marL="7938" indent="0" algn="l">
              <a:buNone/>
              <a:tabLst/>
              <a:defRPr sz="1200">
                <a:solidFill>
                  <a:schemeClr val="bg1"/>
                </a:solidFill>
              </a:defRPr>
            </a:lvl5pPr>
            <a:lvl6pPr marL="7938" indent="0" algn="l">
              <a:buNone/>
              <a:tabLst/>
              <a:defRPr sz="1200">
                <a:solidFill>
                  <a:schemeClr val="bg1"/>
                </a:solidFill>
              </a:defRPr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 dirty="0"/>
              <a:t>Untertitel oder Spezifikation des Themas</a:t>
            </a:r>
          </a:p>
          <a:p>
            <a:pPr lvl="0"/>
            <a:r>
              <a:rPr lang="de-CH" noProof="0" dirty="0"/>
              <a:t>Ort, TT. Monat JJJJ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E064C577-62C1-B443-89E6-DB1647C556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11912" y="1516861"/>
            <a:ext cx="2692800" cy="3182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 </a:t>
            </a:r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CC3A101-E1A2-8443-A147-D0CED2BEAD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6" y="374650"/>
            <a:ext cx="3013199" cy="476250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1395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|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8AA20F29-B9C5-844B-A043-528A8E89778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000" y="1340768"/>
            <a:ext cx="9029938" cy="3240360"/>
          </a:xfrm>
        </p:spPr>
        <p:txBody>
          <a:bodyPr anchor="t" anchorCtr="0"/>
          <a:lstStyle>
            <a:lvl1pPr algn="l">
              <a:defRPr sz="6500" b="0" cap="none" baseline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de-CH" noProof="0" dirty="0"/>
              <a:t>Mastertitelformat bearbeiten</a:t>
            </a: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A6372556-159A-7744-B921-EA1917CB05F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5" y="4699000"/>
            <a:ext cx="8964613" cy="1440000"/>
          </a:xfrm>
        </p:spPr>
        <p:txBody>
          <a:bodyPr tIns="540000" anchor="b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tx1"/>
                </a:solidFill>
                <a:latin typeface="Circular graubuenden Book" panose="020B0504010101010104" pitchFamily="34" charset="0"/>
                <a:cs typeface="Circular graubuenden Book" panose="020B0504010101010104" pitchFamily="34" charset="0"/>
              </a:defRPr>
            </a:lvl1pPr>
            <a:lvl2pPr marL="7938" indent="0" algn="l">
              <a:buNone/>
              <a:tabLst/>
              <a:defRPr sz="2000"/>
            </a:lvl2pPr>
            <a:lvl3pPr marL="7938" indent="0" algn="l">
              <a:buNone/>
              <a:tabLst/>
              <a:defRPr sz="1600"/>
            </a:lvl3pPr>
            <a:lvl4pPr marL="7938" indent="0" algn="l">
              <a:buNone/>
              <a:tabLst/>
              <a:defRPr sz="1400"/>
            </a:lvl4pPr>
            <a:lvl5pPr marL="7938" indent="0" algn="l">
              <a:buNone/>
              <a:tabLst/>
              <a:defRPr sz="14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4"/>
            <a:r>
              <a:rPr lang="de-CH" noProof="0" dirty="0"/>
              <a:t>Untertitel oder Spezifikation des Themas</a:t>
            </a:r>
            <a:br>
              <a:rPr lang="de-CH" noProof="0" dirty="0"/>
            </a:br>
            <a:r>
              <a:rPr lang="de-CH" noProof="0" dirty="0"/>
              <a:t>Ort, TT. Monat JJJJ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9AFFC5C7-8510-4B0C-9385-F57CD9DA53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88297" y="1487800"/>
            <a:ext cx="2728800" cy="32112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de-CH" dirty="0"/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9D285519-D23F-D24E-B9A7-564C2E3191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6" y="374650"/>
            <a:ext cx="3013199" cy="476250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3316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| Weiss mit Kommunikations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id="{82A94248-EBEE-734D-AC0F-58F5D77CE9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449500"/>
            <a:ext cx="6204155" cy="3132332"/>
          </a:xfrm>
          <a:solidFill>
            <a:schemeClr val="tx2"/>
          </a:solidFill>
        </p:spPr>
        <p:txBody>
          <a:bodyPr lIns="540000" tIns="180000" bIns="180000" anchor="t" anchorCtr="0"/>
          <a:lstStyle>
            <a:lvl1pPr algn="l">
              <a:defRPr sz="4400" cap="none" baseline="0">
                <a:solidFill>
                  <a:schemeClr val="bg1"/>
                </a:solidFill>
              </a:defRPr>
            </a:lvl1pPr>
          </a:lstStyle>
          <a:p>
            <a:r>
              <a:rPr lang="de-CH" noProof="0" dirty="0"/>
              <a:t>Mastertitelformat bearbeiten</a:t>
            </a:r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8F6E5564-ED5F-A94C-8EE6-3F236F2FBD8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4286046"/>
            <a:ext cx="4176074" cy="1868948"/>
          </a:xfrm>
          <a:solidFill>
            <a:schemeClr val="accent1"/>
          </a:solidFill>
        </p:spPr>
        <p:txBody>
          <a:bodyPr lIns="540000" tIns="180000" anchor="t" anchorCtr="0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/>
              <a:buNone/>
              <a:tabLst/>
              <a:defRPr lang="de-CH" smtClean="0">
                <a:solidFill>
                  <a:schemeClr val="tx1"/>
                </a:solidFill>
                <a:effectLst/>
                <a:latin typeface="+mn-lt"/>
              </a:defRPr>
            </a:lvl1pPr>
            <a:lvl2pPr marL="7938" indent="0" algn="l">
              <a:buNone/>
              <a:tabLst/>
              <a:defRPr sz="1600"/>
            </a:lvl2pPr>
            <a:lvl3pPr marL="7938" indent="0" algn="l">
              <a:buNone/>
              <a:tabLst/>
              <a:defRPr sz="1400"/>
            </a:lvl3pPr>
            <a:lvl4pPr marL="7938" indent="0" algn="l">
              <a:buNone/>
              <a:tabLst/>
              <a:defRPr sz="1200"/>
            </a:lvl4pPr>
            <a:lvl5pPr marL="7938" indent="0" algn="l">
              <a:buNone/>
              <a:tabLst/>
              <a:defRPr sz="12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 dirty="0"/>
              <a:t>Untertitel oder Spezifikation des Themas</a:t>
            </a:r>
          </a:p>
          <a:p>
            <a:pPr lvl="0"/>
            <a:r>
              <a:rPr lang="de-CH" noProof="0" dirty="0"/>
              <a:t>Ort, TT. Monat JJJJ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C29B3383-5E01-4D10-B477-E472EA72E67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88297" y="1487800"/>
            <a:ext cx="2728800" cy="32112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de-CH" dirty="0"/>
          </a:p>
        </p:txBody>
      </p:sp>
      <p:sp>
        <p:nvSpPr>
          <p:cNvPr id="6" name="Textplatzhalter 9">
            <a:extLst>
              <a:ext uri="{FF2B5EF4-FFF2-40B4-BE49-F238E27FC236}">
                <a16:creationId xmlns:a16="http://schemas.microsoft.com/office/drawing/2014/main" id="{59DE5D8D-ACF8-3349-BBC1-13822D426A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6" y="374650"/>
            <a:ext cx="3013199" cy="476250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0236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|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de-CH" noProof="0"/>
              <a:t>Mastertitelformat bearbeiten</a:t>
            </a:r>
            <a:endParaRPr lang="de-CH" noProof="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1881188"/>
            <a:ext cx="8964613" cy="4284662"/>
          </a:xfrm>
        </p:spPr>
        <p:txBody>
          <a:bodyPr/>
          <a:lstStyle>
            <a:lvl1pPr marL="450000" indent="-450000">
              <a:buFont typeface="+mj-lt"/>
              <a:buAutoNum type="arabicPeriod"/>
              <a:tabLst/>
              <a:defRPr sz="2600" b="0" cap="none" baseline="0"/>
            </a:lvl1pPr>
            <a:lvl2pPr marL="720000" indent="-269875">
              <a:tabLst/>
              <a:defRPr sz="2600" b="0" cap="none" baseline="0"/>
            </a:lvl2pPr>
          </a:lstStyle>
          <a:p>
            <a:pPr lvl="0"/>
            <a:r>
              <a:rPr lang="de-CH" noProof="0" dirty="0"/>
              <a:t>Mastertextformat bearbeiten</a:t>
            </a:r>
          </a:p>
          <a:p>
            <a:pPr lvl="1"/>
            <a:r>
              <a:rPr lang="de-CH" noProof="0" dirty="0"/>
              <a:t>Zweite Ebene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5B78EC-FEAF-4A10-8450-7B15722B429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9166176-B710-304C-8C76-4236A3150B23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C581A68B-70ED-EB44-84CC-4C85FF80871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95326" y="6165850"/>
            <a:ext cx="7128866" cy="6912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de-CH"/>
              <a:t>graubünden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52742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|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accent1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 noProof="0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95325" y="1881188"/>
            <a:ext cx="8964613" cy="4284662"/>
          </a:xfrm>
        </p:spPr>
        <p:txBody>
          <a:bodyPr/>
          <a:lstStyle>
            <a:lvl1pPr marL="450000" indent="-450000">
              <a:buFont typeface="+mj-lt"/>
              <a:buAutoNum type="arabicPeriod"/>
              <a:tabLst/>
              <a:defRPr sz="2600" b="0" i="0" cap="none" baseline="0">
                <a:solidFill>
                  <a:schemeClr val="bg1"/>
                </a:solidFill>
                <a:latin typeface="+mn-lt"/>
                <a:ea typeface="Circular graubuenden Book" panose="020B0504010101010104" pitchFamily="34" charset="0"/>
                <a:cs typeface="Circular graubuenden Book" panose="020B0504010101010104" pitchFamily="34" charset="0"/>
              </a:defRPr>
            </a:lvl1pPr>
            <a:lvl2pPr marL="720000" indent="-269875">
              <a:tabLst/>
              <a:defRPr sz="2600" b="0" i="0" cap="none" baseline="0">
                <a:solidFill>
                  <a:schemeClr val="bg1"/>
                </a:solidFill>
                <a:latin typeface="+mn-lt"/>
                <a:ea typeface="Circular graubuenden Book" panose="020B0504010101010104" pitchFamily="34" charset="0"/>
                <a:cs typeface="Circular graubuenden Book" panose="020B0504010101010104" pitchFamily="34" charset="0"/>
              </a:defRPr>
            </a:lvl2pPr>
          </a:lstStyle>
          <a:p>
            <a:pPr lvl="0"/>
            <a:r>
              <a:rPr lang="de-CH" noProof="0" dirty="0"/>
              <a:t>Mastertextformat bearbeiten</a:t>
            </a:r>
          </a:p>
          <a:p>
            <a:pPr lvl="1"/>
            <a:r>
              <a:rPr lang="de-CH" noProof="0" dirty="0"/>
              <a:t>Zweite Ebene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166176-B710-304C-8C76-4236A3150B23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DB5D4A58-F7D0-C74D-B61D-E214C8C8449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95326" y="6165850"/>
            <a:ext cx="7128866" cy="691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de-CH"/>
              <a:t>graubünden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69928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95325" y="333376"/>
            <a:ext cx="10801349" cy="11509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CH" noProof="0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95325" y="1881188"/>
            <a:ext cx="10801350" cy="42846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noProof="0" dirty="0"/>
              <a:t>Mastertextformat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875837" y="6165851"/>
            <a:ext cx="1620837" cy="6921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 i="0">
                <a:solidFill>
                  <a:schemeClr val="tx1"/>
                </a:solidFill>
                <a:latin typeface="+mn-lt"/>
                <a:ea typeface="Circular graubuenden Book" panose="020B0504010101010104" pitchFamily="34" charset="0"/>
                <a:cs typeface="Circular graubuenden Book" panose="020B0504010101010104" pitchFamily="34" charset="0"/>
              </a:defRPr>
            </a:lvl1pPr>
          </a:lstStyle>
          <a:p>
            <a:fld id="{F9166176-B710-304C-8C76-4236A3150B23}" type="slidenum">
              <a:rPr lang="de-CH" smtClean="0"/>
              <a:pPr/>
              <a:t>‹Nr.›</a:t>
            </a:fld>
            <a:endParaRPr lang="de-CH" dirty="0"/>
          </a:p>
        </p:txBody>
      </p:sp>
      <p:cxnSp>
        <p:nvCxnSpPr>
          <p:cNvPr id="5" name="Gerade Verbindung 4"/>
          <p:cNvCxnSpPr/>
          <p:nvPr userDrawn="1"/>
        </p:nvCxnSpPr>
        <p:spPr>
          <a:xfrm>
            <a:off x="695325" y="-270000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 userDrawn="1"/>
        </p:nvCxnSpPr>
        <p:spPr>
          <a:xfrm>
            <a:off x="2316163" y="-270000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>
          <a:xfrm>
            <a:off x="2532063" y="-270000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 userDrawn="1"/>
        </p:nvCxnSpPr>
        <p:spPr>
          <a:xfrm>
            <a:off x="4151313" y="-270000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 userDrawn="1"/>
        </p:nvCxnSpPr>
        <p:spPr>
          <a:xfrm>
            <a:off x="4367213" y="-270000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5988050" y="-270000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 userDrawn="1"/>
        </p:nvCxnSpPr>
        <p:spPr>
          <a:xfrm>
            <a:off x="6203950" y="-270000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7824788" y="-270000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 userDrawn="1"/>
        </p:nvCxnSpPr>
        <p:spPr>
          <a:xfrm>
            <a:off x="8040688" y="-270000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9659938" y="-270000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 userDrawn="1"/>
        </p:nvCxnSpPr>
        <p:spPr>
          <a:xfrm>
            <a:off x="9875837" y="-270000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 userDrawn="1"/>
        </p:nvCxnSpPr>
        <p:spPr>
          <a:xfrm>
            <a:off x="11496675" y="-270000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 userDrawn="1"/>
        </p:nvCxnSpPr>
        <p:spPr>
          <a:xfrm>
            <a:off x="695325" y="6948000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 userDrawn="1"/>
        </p:nvCxnSpPr>
        <p:spPr>
          <a:xfrm>
            <a:off x="2316163" y="6948000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 userDrawn="1"/>
        </p:nvCxnSpPr>
        <p:spPr>
          <a:xfrm>
            <a:off x="2532063" y="6948000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 userDrawn="1"/>
        </p:nvCxnSpPr>
        <p:spPr>
          <a:xfrm>
            <a:off x="4151313" y="6948000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4367213" y="6948000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 userDrawn="1"/>
        </p:nvCxnSpPr>
        <p:spPr>
          <a:xfrm>
            <a:off x="5988050" y="6948000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 userDrawn="1"/>
        </p:nvCxnSpPr>
        <p:spPr>
          <a:xfrm>
            <a:off x="6203950" y="6948000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 userDrawn="1"/>
        </p:nvCxnSpPr>
        <p:spPr>
          <a:xfrm>
            <a:off x="7824788" y="6948000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 userDrawn="1"/>
        </p:nvCxnSpPr>
        <p:spPr>
          <a:xfrm>
            <a:off x="8040688" y="6948000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 userDrawn="1"/>
        </p:nvCxnSpPr>
        <p:spPr>
          <a:xfrm>
            <a:off x="9659938" y="6948000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 userDrawn="1"/>
        </p:nvCxnSpPr>
        <p:spPr>
          <a:xfrm>
            <a:off x="9875837" y="6948000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 userDrawn="1"/>
        </p:nvCxnSpPr>
        <p:spPr>
          <a:xfrm>
            <a:off x="11496675" y="6948000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 userDrawn="1"/>
        </p:nvCxnSpPr>
        <p:spPr>
          <a:xfrm rot="5400000">
            <a:off x="-180000" y="1394314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 userDrawn="1"/>
        </p:nvCxnSpPr>
        <p:spPr>
          <a:xfrm rot="5400000">
            <a:off x="-180000" y="243549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/>
          <p:cNvCxnSpPr/>
          <p:nvPr userDrawn="1"/>
        </p:nvCxnSpPr>
        <p:spPr>
          <a:xfrm rot="5400000">
            <a:off x="-180000" y="1792777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 userDrawn="1"/>
        </p:nvCxnSpPr>
        <p:spPr>
          <a:xfrm rot="5400000">
            <a:off x="-180000" y="6075850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 userDrawn="1"/>
        </p:nvCxnSpPr>
        <p:spPr>
          <a:xfrm rot="5400000">
            <a:off x="12373200" y="1394314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36"/>
          <p:cNvCxnSpPr/>
          <p:nvPr userDrawn="1"/>
        </p:nvCxnSpPr>
        <p:spPr>
          <a:xfrm rot="5400000">
            <a:off x="12373200" y="243549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37"/>
          <p:cNvCxnSpPr/>
          <p:nvPr userDrawn="1"/>
        </p:nvCxnSpPr>
        <p:spPr>
          <a:xfrm rot="5400000">
            <a:off x="12373200" y="1792777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/>
          <p:nvPr userDrawn="1"/>
        </p:nvCxnSpPr>
        <p:spPr>
          <a:xfrm rot="5400000">
            <a:off x="12373200" y="6075850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B20D13-4FD9-4462-9108-4F76064B1E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5326" y="6165850"/>
            <a:ext cx="7129462" cy="691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de-CH"/>
              <a:t>graubünden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28409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661" r:id="rId2"/>
    <p:sldLayoutId id="2147483707" r:id="rId3"/>
    <p:sldLayoutId id="2147483662" r:id="rId4"/>
    <p:sldLayoutId id="2147483709" r:id="rId5"/>
    <p:sldLayoutId id="2147483664" r:id="rId6"/>
    <p:sldLayoutId id="2147483708" r:id="rId7"/>
    <p:sldLayoutId id="2147483665" r:id="rId8"/>
    <p:sldLayoutId id="2147483667" r:id="rId9"/>
    <p:sldLayoutId id="2147483673" r:id="rId10"/>
    <p:sldLayoutId id="2147483675" r:id="rId11"/>
    <p:sldLayoutId id="2147483676" r:id="rId12"/>
    <p:sldLayoutId id="2147483678" r:id="rId13"/>
    <p:sldLayoutId id="2147483680" r:id="rId14"/>
    <p:sldLayoutId id="2147483681" r:id="rId15"/>
    <p:sldLayoutId id="2147483682" r:id="rId16"/>
    <p:sldLayoutId id="2147483685" r:id="rId17"/>
    <p:sldLayoutId id="2147483669" r:id="rId18"/>
    <p:sldLayoutId id="2147483670" r:id="rId19"/>
    <p:sldLayoutId id="2147483684" r:id="rId20"/>
    <p:sldLayoutId id="2147483693" r:id="rId21"/>
    <p:sldLayoutId id="2147483688" r:id="rId22"/>
    <p:sldLayoutId id="2147483689" r:id="rId23"/>
    <p:sldLayoutId id="2147483690" r:id="rId24"/>
    <p:sldLayoutId id="2147483691" r:id="rId25"/>
    <p:sldLayoutId id="2147483692" r:id="rId26"/>
    <p:sldLayoutId id="2147483686" r:id="rId27"/>
    <p:sldLayoutId id="2147483696" r:id="rId28"/>
    <p:sldLayoutId id="2147483697" r:id="rId29"/>
    <p:sldLayoutId id="2147483698" r:id="rId30"/>
    <p:sldLayoutId id="2147483699" r:id="rId31"/>
    <p:sldLayoutId id="2147483705" r:id="rId32"/>
    <p:sldLayoutId id="2147483704" r:id="rId33"/>
    <p:sldLayoutId id="2147483703" r:id="rId3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 cap="none" baseline="0">
          <a:solidFill>
            <a:schemeClr val="accent2"/>
          </a:solidFill>
          <a:latin typeface="+mj-lt"/>
          <a:ea typeface="TheMixB W7 Bold" panose="020B0402050302020203" pitchFamily="34" charset="77"/>
          <a:cs typeface="TheMixB W7 Bold" panose="020B0402050302020203" pitchFamily="34" charset="77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/>
        <a:buNone/>
        <a:defRPr sz="1800" b="0" i="0" kern="1200">
          <a:solidFill>
            <a:schemeClr val="tx1"/>
          </a:solidFill>
          <a:latin typeface="+mn-lt"/>
          <a:ea typeface="Circular graubuenden Book" panose="020B0504010101010104" pitchFamily="34" charset="0"/>
          <a:cs typeface="Circular graubuenden Book" panose="020B0504010101010104" pitchFamily="34" charset="0"/>
        </a:defRPr>
      </a:lvl1pPr>
      <a:lvl2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/>
        <a:buChar char="•"/>
        <a:tabLst/>
        <a:defRPr sz="1800" b="0" i="0" kern="1200">
          <a:solidFill>
            <a:schemeClr val="tx1"/>
          </a:solidFill>
          <a:latin typeface="+mn-lt"/>
          <a:ea typeface="Circular graubuenden Book" panose="020B0504010101010104" pitchFamily="34" charset="0"/>
          <a:cs typeface="Circular graubuenden Book" panose="020B0504010101010104" pitchFamily="34" charset="0"/>
        </a:defRPr>
      </a:lvl2pPr>
      <a:lvl3pPr marL="396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.HelveticaNeueDeskInterface-Regular" charset="-120"/>
        <a:buChar char="–"/>
        <a:tabLst/>
        <a:defRPr sz="1800" b="0" i="0" kern="1200">
          <a:solidFill>
            <a:schemeClr val="tx1"/>
          </a:solidFill>
          <a:latin typeface="+mn-lt"/>
          <a:ea typeface="Circular graubuenden Book" panose="020B0504010101010104" pitchFamily="34" charset="0"/>
          <a:cs typeface="Circular graubuenden Book" panose="020B0504010101010104" pitchFamily="34" charset="0"/>
        </a:defRPr>
      </a:lvl3pPr>
      <a:lvl4pPr marL="612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.HelveticaNeueDeskInterface-Regular" charset="-120"/>
        <a:buChar char="–"/>
        <a:tabLst/>
        <a:defRPr sz="1800" b="0" i="0" kern="1200">
          <a:solidFill>
            <a:schemeClr val="tx1"/>
          </a:solidFill>
          <a:latin typeface="+mn-lt"/>
          <a:ea typeface="Circular graubuenden Book" panose="020B0504010101010104" pitchFamily="34" charset="0"/>
          <a:cs typeface="Circular graubuenden Book" panose="020B0504010101010104" pitchFamily="34" charset="0"/>
        </a:defRPr>
      </a:lvl4pPr>
      <a:lvl5pPr marL="828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.HelveticaNeueDeskInterface-Regular" charset="-120"/>
        <a:buChar char="–"/>
        <a:tabLst/>
        <a:defRPr sz="1800" b="0" i="0" kern="1200">
          <a:solidFill>
            <a:schemeClr val="tx1"/>
          </a:solidFill>
          <a:latin typeface="+mn-lt"/>
          <a:ea typeface="Circular graubuenden Book" panose="020B0504010101010104" pitchFamily="34" charset="0"/>
          <a:cs typeface="Circular graubuenden Book" panose="020B05040101010101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0">
          <p15:clr>
            <a:srgbClr val="F26B43"/>
          </p15:clr>
        </p15:guide>
        <p15:guide id="2" pos="438">
          <p15:clr>
            <a:srgbClr val="F26B43"/>
          </p15:clr>
        </p15:guide>
        <p15:guide id="3" pos="2615">
          <p15:clr>
            <a:srgbClr val="F26B43"/>
          </p15:clr>
        </p15:guide>
        <p15:guide id="4" pos="1459">
          <p15:clr>
            <a:srgbClr val="F26B43"/>
          </p15:clr>
        </p15:guide>
        <p15:guide id="5" pos="1595">
          <p15:clr>
            <a:srgbClr val="F26B43"/>
          </p15:clr>
        </p15:guide>
        <p15:guide id="6" pos="2751">
          <p15:clr>
            <a:srgbClr val="F26B43"/>
          </p15:clr>
        </p15:guide>
        <p15:guide id="7" pos="3772">
          <p15:clr>
            <a:srgbClr val="F26B43"/>
          </p15:clr>
        </p15:guide>
        <p15:guide id="8" pos="3908">
          <p15:clr>
            <a:srgbClr val="F26B43"/>
          </p15:clr>
        </p15:guide>
        <p15:guide id="9" pos="4929">
          <p15:clr>
            <a:srgbClr val="F26B43"/>
          </p15:clr>
        </p15:guide>
        <p15:guide id="10" pos="5065">
          <p15:clr>
            <a:srgbClr val="F26B43"/>
          </p15:clr>
        </p15:guide>
        <p15:guide id="11" pos="6085">
          <p15:clr>
            <a:srgbClr val="F26B43"/>
          </p15:clr>
        </p15:guide>
        <p15:guide id="12" pos="6221">
          <p15:clr>
            <a:srgbClr val="F26B43"/>
          </p15:clr>
        </p15:guide>
        <p15:guide id="13" pos="7242">
          <p15:clr>
            <a:srgbClr val="F26B43"/>
          </p15:clr>
        </p15:guide>
        <p15:guide id="14" orient="horz" pos="3884">
          <p15:clr>
            <a:srgbClr val="F26B43"/>
          </p15:clr>
        </p15:guide>
        <p15:guide id="15" orient="horz" pos="1185">
          <p15:clr>
            <a:srgbClr val="F26B43"/>
          </p15:clr>
        </p15:guide>
        <p15:guide id="16" orient="horz" pos="93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1C0AA836-E766-0043-80A8-E1C7A4091AB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18D59411-03D1-604C-8448-E10ABA94C1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Name &amp; Datum Veranstaltung</a:t>
            </a:r>
          </a:p>
        </p:txBody>
      </p:sp>
      <p:sp>
        <p:nvSpPr>
          <p:cNvPr id="20" name="Untertitel 19">
            <a:extLst>
              <a:ext uri="{FF2B5EF4-FFF2-40B4-BE49-F238E27FC236}">
                <a16:creationId xmlns:a16="http://schemas.microsoft.com/office/drawing/2014/main" id="{AD3DBFBA-5496-0A4B-8D5D-20E3CC4872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 err="1"/>
              <a:t>Verantwortliche:r</a:t>
            </a:r>
            <a:r>
              <a:rPr lang="de-CH" dirty="0"/>
              <a:t>, Organisation</a:t>
            </a:r>
            <a:br>
              <a:rPr lang="de-CH" dirty="0"/>
            </a:br>
            <a:r>
              <a:rPr lang="de-CH" dirty="0"/>
              <a:t>Ort, Datum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689231F-6A32-3E40-88B5-B9A8DE7E1D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1624F40-24C1-304B-ADCD-390C16C63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361263"/>
            <a:ext cx="2267858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50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88E530D2-C8C2-734B-932E-45441525E7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214821C-4FA5-A342-B91A-B6E96419ED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166176-B710-304C-8C76-4236A3150B23}" type="slidenum">
              <a:rPr lang="de-CH" smtClean="0"/>
              <a:pPr/>
              <a:t>10</a:t>
            </a:fld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02017A5-3924-BD45-AA93-97F84797DB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/>
              <a:t>Schlüsselbotschaft</a:t>
            </a:r>
            <a:endParaRPr lang="en-US"/>
          </a:p>
          <a:p>
            <a:pPr lvl="1"/>
            <a:r>
              <a:rPr lang="de-CH" dirty="0" err="1">
                <a:latin typeface="Circular graubuenden Book"/>
              </a:rPr>
              <a:t>Lorem</a:t>
            </a:r>
            <a:r>
              <a:rPr lang="de-CH" dirty="0">
                <a:latin typeface="Circular graubuenden Book"/>
              </a:rPr>
              <a:t> </a:t>
            </a:r>
            <a:r>
              <a:rPr lang="de-CH" dirty="0" err="1">
                <a:latin typeface="Circular graubuenden Book"/>
              </a:rPr>
              <a:t>ipsum</a:t>
            </a:r>
            <a:r>
              <a:rPr lang="de-CH" dirty="0">
                <a:latin typeface="Circular graubuenden Book"/>
              </a:rPr>
              <a:t> </a:t>
            </a:r>
            <a:r>
              <a:rPr lang="de-CH" dirty="0" err="1">
                <a:latin typeface="Circular graubuenden Book"/>
              </a:rPr>
              <a:t>dolor</a:t>
            </a:r>
            <a:r>
              <a:rPr lang="de-CH" dirty="0">
                <a:latin typeface="Circular graubuenden Book"/>
              </a:rPr>
              <a:t> </a:t>
            </a:r>
            <a:r>
              <a:rPr lang="de-CH" dirty="0" err="1">
                <a:latin typeface="Circular graubuenden Book"/>
              </a:rPr>
              <a:t>sit</a:t>
            </a:r>
            <a:r>
              <a:rPr lang="de-CH" dirty="0">
                <a:latin typeface="Circular graubuenden Book"/>
              </a:rPr>
              <a:t> </a:t>
            </a:r>
            <a:r>
              <a:rPr lang="de-CH" dirty="0" err="1">
                <a:latin typeface="Circular graubuenden Book"/>
              </a:rPr>
              <a:t>amet</a:t>
            </a:r>
            <a:r>
              <a:rPr lang="de-CH" dirty="0">
                <a:latin typeface="Circular graubuenden Book"/>
              </a:rPr>
              <a:t>…</a:t>
            </a:r>
            <a:endParaRPr lang="en-US">
              <a:latin typeface="Circular graubuenden Book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0AEF306-486D-EE46-9F67-ED6D7D7D474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de-CH" dirty="0"/>
              <a:t>graubünden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8F97868-9779-784E-8C3D-4E270F8A64E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CH" dirty="0" err="1"/>
              <a:t>Lorem</a:t>
            </a:r>
            <a:r>
              <a:rPr lang="de-CH" dirty="0"/>
              <a:t> </a:t>
            </a:r>
            <a:r>
              <a:rPr lang="de-CH" dirty="0" err="1"/>
              <a:t>ipsum</a:t>
            </a:r>
            <a:r>
              <a:rPr lang="de-CH" dirty="0"/>
              <a:t> </a:t>
            </a:r>
            <a:r>
              <a:rPr lang="de-CH" dirty="0" err="1"/>
              <a:t>dolor</a:t>
            </a:r>
            <a:r>
              <a:rPr lang="de-CH" dirty="0"/>
              <a:t> </a:t>
            </a:r>
            <a:r>
              <a:rPr lang="de-CH" dirty="0" err="1"/>
              <a:t>sit</a:t>
            </a:r>
            <a:r>
              <a:rPr lang="de-CH" dirty="0"/>
              <a:t> </a:t>
            </a:r>
            <a:r>
              <a:rPr lang="de-CH" dirty="0" err="1"/>
              <a:t>amet</a:t>
            </a:r>
            <a:r>
              <a:rPr lang="de-CH" dirty="0"/>
              <a:t>, </a:t>
            </a:r>
            <a:r>
              <a:rPr lang="de-CH" dirty="0" err="1"/>
              <a:t>consetetur</a:t>
            </a:r>
            <a:r>
              <a:rPr lang="de-CH" dirty="0"/>
              <a:t> </a:t>
            </a:r>
            <a:r>
              <a:rPr lang="de-CH" dirty="0" err="1"/>
              <a:t>sadipscing</a:t>
            </a:r>
            <a:r>
              <a:rPr lang="de-CH" dirty="0"/>
              <a:t> </a:t>
            </a:r>
            <a:r>
              <a:rPr lang="de-CH" dirty="0" err="1"/>
              <a:t>elitr</a:t>
            </a:r>
            <a:r>
              <a:rPr lang="de-CH" dirty="0"/>
              <a:t>, </a:t>
            </a:r>
            <a:r>
              <a:rPr lang="de-CH" dirty="0" err="1"/>
              <a:t>sed</a:t>
            </a:r>
            <a:r>
              <a:rPr lang="de-CH" dirty="0"/>
              <a:t> </a:t>
            </a:r>
            <a:r>
              <a:rPr lang="de-CH" dirty="0" err="1"/>
              <a:t>diam</a:t>
            </a:r>
            <a:r>
              <a:rPr lang="de-CH" dirty="0"/>
              <a:t> </a:t>
            </a:r>
            <a:r>
              <a:rPr lang="de-CH" dirty="0" err="1"/>
              <a:t>nonumy</a:t>
            </a:r>
            <a:r>
              <a:rPr lang="de-CH" dirty="0"/>
              <a:t> </a:t>
            </a:r>
            <a:r>
              <a:rPr lang="de-CH" dirty="0" err="1"/>
              <a:t>eirmod</a:t>
            </a:r>
            <a:r>
              <a:rPr lang="de-CH" dirty="0"/>
              <a:t> </a:t>
            </a:r>
            <a:r>
              <a:rPr lang="de-CH" dirty="0" err="1"/>
              <a:t>tempor</a:t>
            </a:r>
            <a:r>
              <a:rPr lang="de-CH" dirty="0"/>
              <a:t> </a:t>
            </a:r>
            <a:r>
              <a:rPr lang="de-CH" dirty="0" err="1"/>
              <a:t>invidunt</a:t>
            </a:r>
            <a:r>
              <a:rPr lang="de-CH" dirty="0"/>
              <a:t> </a:t>
            </a:r>
            <a:r>
              <a:rPr lang="de-CH" dirty="0" err="1"/>
              <a:t>ut</a:t>
            </a:r>
            <a:r>
              <a:rPr lang="de-CH" dirty="0"/>
              <a:t> </a:t>
            </a:r>
            <a:r>
              <a:rPr lang="de-CH" dirty="0" err="1"/>
              <a:t>labore</a:t>
            </a:r>
            <a:r>
              <a:rPr lang="de-CH" dirty="0"/>
              <a:t> et </a:t>
            </a:r>
            <a:r>
              <a:rPr lang="de-CH" dirty="0" err="1"/>
              <a:t>dolore</a:t>
            </a:r>
            <a:r>
              <a:rPr lang="de-CH" dirty="0"/>
              <a:t> magna </a:t>
            </a:r>
            <a:r>
              <a:rPr lang="de-CH" dirty="0" err="1"/>
              <a:t>aliquyam</a:t>
            </a:r>
            <a:r>
              <a:rPr lang="de-CH" dirty="0"/>
              <a:t> </a:t>
            </a:r>
            <a:r>
              <a:rPr lang="de-CH" dirty="0" err="1"/>
              <a:t>erat</a:t>
            </a:r>
            <a:r>
              <a:rPr lang="de-CH" dirty="0"/>
              <a:t>, </a:t>
            </a:r>
            <a:r>
              <a:rPr lang="de-CH" dirty="0" err="1"/>
              <a:t>sed</a:t>
            </a:r>
            <a:r>
              <a:rPr lang="de-CH" dirty="0"/>
              <a:t> </a:t>
            </a:r>
            <a:r>
              <a:rPr lang="de-CH" dirty="0" err="1"/>
              <a:t>diam</a:t>
            </a:r>
            <a:r>
              <a:rPr lang="de-CH" dirty="0"/>
              <a:t> </a:t>
            </a:r>
            <a:r>
              <a:rPr lang="de-CH" dirty="0" err="1"/>
              <a:t>voluptua</a:t>
            </a:r>
            <a:r>
              <a:rPr lang="de-CH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8096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7" descr="Ein Bild, das Person, Himmel, draußen, Mann enthält.&#10;&#10;Automatisch generierte Beschreibung">
            <a:extLst>
              <a:ext uri="{FF2B5EF4-FFF2-40B4-BE49-F238E27FC236}">
                <a16:creationId xmlns:a16="http://schemas.microsoft.com/office/drawing/2014/main" id="{D38D64E6-B882-C647-82C2-2059BC64AE0E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/>
          <a:srcRect l="233" r="233"/>
          <a:stretch>
            <a:fillRect/>
          </a:stretch>
        </p:blipFill>
        <p:spPr>
          <a:xfrm>
            <a:off x="0" y="0"/>
            <a:ext cx="12193200" cy="6858000"/>
          </a:xfrm>
        </p:spPr>
      </p:pic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AC915AC9-4BF9-9A4C-BF4E-01E65836413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CH" dirty="0"/>
              <a:t>Grazia</a:t>
            </a:r>
          </a:p>
          <a:p>
            <a:r>
              <a:rPr lang="de-CH" dirty="0"/>
              <a:t>Grazie</a:t>
            </a:r>
          </a:p>
          <a:p>
            <a:r>
              <a:rPr lang="de-CH" dirty="0"/>
              <a:t>Danke</a:t>
            </a:r>
          </a:p>
          <a:p>
            <a:endParaRPr lang="de-CH" dirty="0"/>
          </a:p>
          <a:p>
            <a:endParaRPr lang="de-CH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E7C37BF-2881-464B-BA94-6AC2AA565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1929" y="6341159"/>
            <a:ext cx="1626329" cy="341529"/>
          </a:xfrm>
          <a:prstGeom prst="rect">
            <a:avLst/>
          </a:prstGeom>
        </p:spPr>
      </p:pic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30DDE1D4-B2A4-004F-B0B5-9536C5E122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0310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Bildplatzhalter 59">
            <a:extLst>
              <a:ext uri="{FF2B5EF4-FFF2-40B4-BE49-F238E27FC236}">
                <a16:creationId xmlns:a16="http://schemas.microsoft.com/office/drawing/2014/main" id="{C16F196F-2A10-4447-BCD0-45B25A3F4B57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2"/>
          <a:srcRect l="20355" r="20355"/>
          <a:stretch>
            <a:fillRect/>
          </a:stretch>
        </p:blipFill>
        <p:spPr/>
      </p:pic>
      <p:pic>
        <p:nvPicPr>
          <p:cNvPr id="59" name="Bildplatzhalter 58">
            <a:extLst>
              <a:ext uri="{FF2B5EF4-FFF2-40B4-BE49-F238E27FC236}">
                <a16:creationId xmlns:a16="http://schemas.microsoft.com/office/drawing/2014/main" id="{22CF1C5D-55BD-BB41-AB8B-19A14F8BDF3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20378" r="20378"/>
          <a:stretch>
            <a:fillRect/>
          </a:stretch>
        </p:blipFill>
        <p:spPr/>
      </p:pic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12E581BA-4408-934D-9A4B-81F8B96B859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-1" y="332656"/>
            <a:ext cx="7826829" cy="5846537"/>
          </a:xfrm>
          <a:solidFill>
            <a:srgbClr val="000000">
              <a:alpha val="57609"/>
            </a:srgbClr>
          </a:solidFill>
        </p:spPr>
        <p:txBody>
          <a:bodyPr vert="horz" lIns="251999" tIns="306000" rIns="251999" bIns="180000" rtlCol="0" anchor="t">
            <a:noAutofit/>
          </a:bodyPr>
          <a:lstStyle/>
          <a:p>
            <a:r>
              <a:rPr lang="de-CH" dirty="0"/>
              <a:t>Ziel dieses Dokuments</a:t>
            </a:r>
          </a:p>
          <a:p>
            <a:pPr>
              <a:spcBef>
                <a:spcPts val="0"/>
              </a:spcBef>
              <a:spcAft>
                <a:spcPts val="1100"/>
              </a:spcAft>
            </a:pPr>
            <a:endParaRPr lang="de-CH" sz="2000" dirty="0">
              <a:latin typeface="Circular graubuenden Book" panose="020B0504010101010104" pitchFamily="34" charset="77"/>
              <a:cs typeface="Circular graubuenden Book" panose="020B0504010101010104" pitchFamily="34" charset="77"/>
            </a:endParaRPr>
          </a:p>
          <a:p>
            <a:pPr>
              <a:spcAft>
                <a:spcPts val="1100"/>
              </a:spcAft>
            </a:pPr>
            <a:r>
              <a:rPr lang="de-CH" sz="2400" b="0" dirty="0">
                <a:latin typeface="Circular graubuenden Book"/>
                <a:cs typeface="Circular graubuenden Book" panose="020B0504010101010104" pitchFamily="34" charset="77"/>
              </a:rPr>
              <a:t>Finanziell unterstützte Veranstaltungen erkennen den kommunikativen Mehrwert der Marke </a:t>
            </a:r>
            <a:r>
              <a:rPr lang="de-CH" sz="2400" b="0" dirty="0" err="1">
                <a:latin typeface="Circular graubuenden Book"/>
                <a:cs typeface="Circular graubuenden Book" panose="020B0504010101010104" pitchFamily="34" charset="77"/>
              </a:rPr>
              <a:t>graubünden</a:t>
            </a:r>
            <a:r>
              <a:rPr lang="de-CH" sz="2400" b="0" dirty="0">
                <a:latin typeface="Circular graubuenden Book"/>
                <a:cs typeface="Circular graubuenden Book" panose="020B0504010101010104" pitchFamily="34" charset="77"/>
              </a:rPr>
              <a:t>. Sie integrieren </a:t>
            </a:r>
            <a:r>
              <a:rPr lang="de-CH" sz="2400" b="0" dirty="0" err="1">
                <a:latin typeface="Circular graubuenden Book"/>
                <a:cs typeface="Circular graubuenden Book" panose="020B0504010101010104" pitchFamily="34" charset="77"/>
              </a:rPr>
              <a:t>graubünden</a:t>
            </a:r>
            <a:r>
              <a:rPr lang="de-CH" sz="2400" b="0" dirty="0">
                <a:latin typeface="Circular graubuenden Book"/>
                <a:cs typeface="Circular graubuenden Book" panose="020B0504010101010104" pitchFamily="34" charset="77"/>
              </a:rPr>
              <a:t> deshalb bestmöglich auf verschiedenen Plattformen, stellen so die Verbindung zur Region her und machen die Marke im Markt sichtbar.</a:t>
            </a:r>
          </a:p>
          <a:p>
            <a:pPr lvl="1">
              <a:spcAft>
                <a:spcPts val="1100"/>
              </a:spcAft>
            </a:pPr>
            <a:r>
              <a:rPr lang="de-CH" b="0" dirty="0">
                <a:latin typeface="Circular graubuenden Book"/>
                <a:cs typeface="Circular graubuenden Book" panose="020B0504010101010104" pitchFamily="34" charset="77"/>
              </a:rPr>
              <a:t>Das vorliegende Dokument dient als Reporting-Tool </a:t>
            </a:r>
            <a:r>
              <a:rPr lang="de-CH" b="0" dirty="0">
                <a:cs typeface="Circular graubuenden Book" panose="020B0504010101010104" pitchFamily="34" charset="77"/>
              </a:rPr>
              <a:t>für Veranstalter zur </a:t>
            </a:r>
            <a:r>
              <a:rPr lang="de-CH" b="0" dirty="0">
                <a:latin typeface="Circular graubuenden Book"/>
                <a:cs typeface="Circular graubuenden Book" panose="020B0504010101010104" pitchFamily="34" charset="77"/>
              </a:rPr>
              <a:t>Integration der Marke </a:t>
            </a:r>
            <a:r>
              <a:rPr lang="de-CH" b="0" dirty="0" err="1">
                <a:latin typeface="Circular graubuenden Book"/>
                <a:cs typeface="Circular graubuenden Book" panose="020B0504010101010104" pitchFamily="34" charset="77"/>
              </a:rPr>
              <a:t>graubünden</a:t>
            </a:r>
            <a:r>
              <a:rPr lang="de-CH" b="0" dirty="0">
                <a:latin typeface="Circular graubuenden Book"/>
                <a:cs typeface="Circular graubuenden Book" panose="020B0504010101010104" pitchFamily="34" charset="77"/>
              </a:rPr>
              <a:t> in das jeweilige Kommunikations- und Branding-Konzept.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4C2FFB4-CEB6-6E40-AAD0-1410A593A860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F9166176-B710-304C-8C76-4236A3150B23}" type="slidenum">
              <a:rPr lang="de-CH" noProof="0" smtClean="0"/>
              <a:pPr/>
              <a:t>2</a:t>
            </a:fld>
            <a:endParaRPr lang="de-CH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8BA15C6-DEC5-4467-8F8C-3509043D531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CH"/>
              <a:t>graubünden</a:t>
            </a:r>
            <a:endParaRPr lang="de-CH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AA9FED9-50C2-3A4E-8C54-EF636A47D29D}"/>
              </a:ext>
            </a:extLst>
          </p:cNvPr>
          <p:cNvSpPr txBox="1"/>
          <p:nvPr/>
        </p:nvSpPr>
        <p:spPr>
          <a:xfrm>
            <a:off x="4727848" y="6669360"/>
            <a:ext cx="1296144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</a:pPr>
            <a:r>
              <a:rPr lang="de-DE" sz="700" dirty="0">
                <a:ea typeface="MdFago" charset="0"/>
                <a:cs typeface="MdFago" charset="0"/>
              </a:rPr>
              <a:t>LAAXOPEN 2021 </a:t>
            </a:r>
            <a:r>
              <a:rPr lang="de-DE" sz="700" dirty="0" err="1">
                <a:ea typeface="MdFago" charset="0"/>
                <a:cs typeface="MdFago" charset="0"/>
              </a:rPr>
              <a:t>Laemmerhirt</a:t>
            </a:r>
            <a:endParaRPr lang="de-DE" sz="700" b="0" i="0" dirty="0">
              <a:ea typeface="MdFago" charset="0"/>
              <a:cs typeface="MdFago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F84A5E0-076B-8F4A-AE9E-0116A818CE63}"/>
              </a:ext>
            </a:extLst>
          </p:cNvPr>
          <p:cNvSpPr txBox="1"/>
          <p:nvPr/>
        </p:nvSpPr>
        <p:spPr>
          <a:xfrm>
            <a:off x="10127322" y="6677745"/>
            <a:ext cx="1873334" cy="17930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</a:pPr>
            <a:r>
              <a:rPr lang="de-DE" sz="700" dirty="0">
                <a:ea typeface="MdFago" charset="0"/>
                <a:cs typeface="MdFago" charset="0"/>
              </a:rPr>
              <a:t>Challenge Davos 2020 </a:t>
            </a:r>
            <a:r>
              <a:rPr lang="de-DE" sz="700" dirty="0" err="1">
                <a:ea typeface="MdFago" charset="0"/>
                <a:cs typeface="MdFago" charset="0"/>
              </a:rPr>
              <a:t>MooveMee</a:t>
            </a:r>
            <a:r>
              <a:rPr lang="de-DE" sz="700" dirty="0">
                <a:ea typeface="MdFago" charset="0"/>
                <a:cs typeface="MdFago" charset="0"/>
              </a:rPr>
              <a:t> GmbH</a:t>
            </a:r>
            <a:endParaRPr lang="de-DE" sz="700" b="0" i="0" dirty="0">
              <a:ea typeface="MdFago" charset="0"/>
              <a:cs typeface="MdFag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440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1984A5F-B2F2-F44E-8F12-667EA2EBB5A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19C04C8-6BE9-1F4E-B608-2F10987320E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D56E17A-9387-6348-A7F1-2C32B02421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166176-B710-304C-8C76-4236A3150B23}" type="slidenum">
              <a:rPr lang="de-CH" noProof="0" smtClean="0"/>
              <a:pPr/>
              <a:t>3</a:t>
            </a:fld>
            <a:endParaRPr lang="de-CH" noProof="0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5233CAF5-2173-4040-97A3-2D6D1203FAB9}"/>
              </a:ext>
            </a:extLst>
          </p:cNvPr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21A07EC-7D80-4145-B6E8-3A6E23C39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600" dirty="0">
                <a:latin typeface="Circular graubuenden Book" panose="020B0504010101010104" pitchFamily="34" charset="77"/>
                <a:cs typeface="Circular graubuenden Book" panose="020B0504010101010104" pitchFamily="34" charset="77"/>
              </a:rPr>
              <a:t>Logopräsenz Online</a:t>
            </a:r>
            <a:br>
              <a:rPr lang="de-DE" dirty="0"/>
            </a:br>
            <a:r>
              <a:rPr lang="de-DE" dirty="0"/>
              <a:t>Website, App, </a:t>
            </a:r>
            <a:r>
              <a:rPr lang="de-DE" dirty="0" err="1"/>
              <a:t>Social</a:t>
            </a:r>
            <a:r>
              <a:rPr lang="de-DE" dirty="0"/>
              <a:t> Media, Newsletter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4B3BE383-2851-9641-B9DB-66F87B1E808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de-CH"/>
              <a:t>graubünden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35740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1984A5F-B2F2-F44E-8F12-667EA2EBB5A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19C04C8-6BE9-1F4E-B608-2F10987320E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D56E17A-9387-6348-A7F1-2C32B02421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166176-B710-304C-8C76-4236A3150B23}" type="slidenum">
              <a:rPr lang="de-CH" noProof="0" smtClean="0"/>
              <a:pPr/>
              <a:t>4</a:t>
            </a:fld>
            <a:endParaRPr lang="de-CH" noProof="0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5233CAF5-2173-4040-97A3-2D6D1203FAB9}"/>
              </a:ext>
            </a:extLst>
          </p:cNvPr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21A07EC-7D80-4145-B6E8-3A6E23C39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600" dirty="0">
                <a:latin typeface="Circular graubuenden Book" panose="020B0504010101010104" pitchFamily="34" charset="77"/>
                <a:cs typeface="Circular graubuenden Book" panose="020B0504010101010104" pitchFamily="34" charset="77"/>
              </a:rPr>
              <a:t>Logopräsenz TV</a:t>
            </a:r>
            <a:br>
              <a:rPr lang="de-DE" dirty="0"/>
            </a:br>
            <a:r>
              <a:rPr lang="de-DE" dirty="0"/>
              <a:t>TV, (Live-)Stream, On Demand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4B3BE383-2851-9641-B9DB-66F87B1E808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de-CH"/>
              <a:t>graubünden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51927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1984A5F-B2F2-F44E-8F12-667EA2EBB5A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19C04C8-6BE9-1F4E-B608-2F10987320E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D56E17A-9387-6348-A7F1-2C32B02421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166176-B710-304C-8C76-4236A3150B23}" type="slidenum">
              <a:rPr lang="de-CH" noProof="0" smtClean="0"/>
              <a:pPr/>
              <a:t>5</a:t>
            </a:fld>
            <a:endParaRPr lang="de-CH" noProof="0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5233CAF5-2173-4040-97A3-2D6D1203FAB9}"/>
              </a:ext>
            </a:extLst>
          </p:cNvPr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21A07EC-7D80-4145-B6E8-3A6E23C39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600" dirty="0">
                <a:latin typeface="Circular graubuenden Book" panose="020B0504010101010104" pitchFamily="34" charset="77"/>
                <a:cs typeface="Circular graubuenden Book" panose="020B0504010101010104" pitchFamily="34" charset="77"/>
              </a:rPr>
              <a:t>Logopräsenz Print &amp; Ads</a:t>
            </a:r>
            <a:br>
              <a:rPr lang="de-DE" dirty="0"/>
            </a:br>
            <a:r>
              <a:rPr lang="de-DE" dirty="0"/>
              <a:t>Programmheft, Flyer, (online) Ads, etc.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4B3BE383-2851-9641-B9DB-66F87B1E808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de-CH"/>
              <a:t>graubünden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57279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1984A5F-B2F2-F44E-8F12-667EA2EBB5A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19C04C8-6BE9-1F4E-B608-2F10987320E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D56E17A-9387-6348-A7F1-2C32B02421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166176-B710-304C-8C76-4236A3150B23}" type="slidenum">
              <a:rPr lang="de-CH" noProof="0" smtClean="0"/>
              <a:pPr/>
              <a:t>6</a:t>
            </a:fld>
            <a:endParaRPr lang="de-CH" noProof="0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5233CAF5-2173-4040-97A3-2D6D1203FAB9}"/>
              </a:ext>
            </a:extLst>
          </p:cNvPr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21A07EC-7D80-4145-B6E8-3A6E23C39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600" dirty="0">
                <a:latin typeface="Circular graubuenden Book" panose="020B0504010101010104" pitchFamily="34" charset="77"/>
                <a:cs typeface="Circular graubuenden Book" panose="020B0504010101010104" pitchFamily="34" charset="77"/>
              </a:rPr>
              <a:t>Logopräsenz vor Ort</a:t>
            </a:r>
            <a:br>
              <a:rPr lang="de-DE" dirty="0"/>
            </a:br>
            <a:r>
              <a:rPr lang="de-DE" dirty="0"/>
              <a:t>Interview- &amp; Siegerwand, Torbogen, Startnummern, Bekleidung, Screen, etc.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4B3BE383-2851-9641-B9DB-66F87B1E808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de-CH"/>
              <a:t>graubünden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65552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1984A5F-B2F2-F44E-8F12-667EA2EBB5A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19C04C8-6BE9-1F4E-B608-2F10987320E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D56E17A-9387-6348-A7F1-2C32B02421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166176-B710-304C-8C76-4236A3150B23}" type="slidenum">
              <a:rPr lang="de-CH" noProof="0" smtClean="0"/>
              <a:pPr/>
              <a:t>7</a:t>
            </a:fld>
            <a:endParaRPr lang="de-CH" noProof="0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5233CAF5-2173-4040-97A3-2D6D1203FAB9}"/>
              </a:ext>
            </a:extLst>
          </p:cNvPr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21A07EC-7D80-4145-B6E8-3A6E23C39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600" dirty="0">
                <a:latin typeface="Circular graubuenden Book" panose="020B0504010101010104" pitchFamily="34" charset="77"/>
                <a:cs typeface="Circular graubuenden Book" panose="020B0504010101010104" pitchFamily="34" charset="77"/>
              </a:rPr>
              <a:t>Logopräsenz vor Ort / Branding Material</a:t>
            </a:r>
            <a:br>
              <a:rPr lang="de-DE" dirty="0"/>
            </a:br>
            <a:r>
              <a:rPr lang="de-DE" dirty="0"/>
              <a:t>Banner, </a:t>
            </a:r>
            <a:r>
              <a:rPr lang="de-DE" dirty="0" err="1"/>
              <a:t>Inflatable</a:t>
            </a:r>
            <a:r>
              <a:rPr lang="de-DE" dirty="0"/>
              <a:t>, Beach Flags, Zelte, etc.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4B3BE383-2851-9641-B9DB-66F87B1E808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de-CH"/>
              <a:t>graubünden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34196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1984A5F-B2F2-F44E-8F12-667EA2EBB5A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19C04C8-6BE9-1F4E-B608-2F10987320E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D56E17A-9387-6348-A7F1-2C32B02421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166176-B710-304C-8C76-4236A3150B23}" type="slidenum">
              <a:rPr lang="de-CH" noProof="0" smtClean="0"/>
              <a:pPr/>
              <a:t>8</a:t>
            </a:fld>
            <a:endParaRPr lang="de-CH" noProof="0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5233CAF5-2173-4040-97A3-2D6D1203FAB9}"/>
              </a:ext>
            </a:extLst>
          </p:cNvPr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21A07EC-7D80-4145-B6E8-3A6E23C39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600" dirty="0">
                <a:latin typeface="Circular graubuenden Book" panose="020B0504010101010104" pitchFamily="34" charset="77"/>
                <a:cs typeface="Circular graubuenden Book" panose="020B0504010101010104" pitchFamily="34" charset="77"/>
              </a:rPr>
              <a:t>Logopräsenz</a:t>
            </a:r>
            <a:br>
              <a:rPr lang="de-DE" dirty="0"/>
            </a:br>
            <a:r>
              <a:rPr lang="de-DE" dirty="0"/>
              <a:t>Weiteres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4B3BE383-2851-9641-B9DB-66F87B1E808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de-CH"/>
              <a:t>graubünden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23073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1984A5F-B2F2-F44E-8F12-667EA2EBB5A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19C04C8-6BE9-1F4E-B608-2F10987320E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D56E17A-9387-6348-A7F1-2C32B02421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166176-B710-304C-8C76-4236A3150B23}" type="slidenum">
              <a:rPr lang="de-CH" noProof="0" smtClean="0"/>
              <a:pPr/>
              <a:t>9</a:t>
            </a:fld>
            <a:endParaRPr lang="de-CH" noProof="0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5233CAF5-2173-4040-97A3-2D6D1203FAB9}"/>
              </a:ext>
            </a:extLst>
          </p:cNvPr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21A07EC-7D80-4145-B6E8-3A6E23C39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pc="-50" dirty="0"/>
              <a:t>Verwendung regionaler Produkte bei der Verpflegung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4B3BE383-2851-9641-B9DB-66F87B1E808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de-CH"/>
              <a:t>graubünden</a:t>
            </a:r>
            <a:endParaRPr lang="de-CH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F3BA6AA-543C-904D-BB9F-5E14C916EE80}"/>
              </a:ext>
            </a:extLst>
          </p:cNvPr>
          <p:cNvSpPr txBox="1"/>
          <p:nvPr/>
        </p:nvSpPr>
        <p:spPr>
          <a:xfrm>
            <a:off x="7598535" y="56667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0" i="0" dirty="0">
                <a:latin typeface="MdFago" charset="0"/>
                <a:ea typeface="MdFago" charset="0"/>
                <a:cs typeface="MdFago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2572231"/>
      </p:ext>
    </p:extLst>
  </p:cSld>
  <p:clrMapOvr>
    <a:masterClrMapping/>
  </p:clrMapOvr>
</p:sld>
</file>

<file path=ppt/theme/theme1.xml><?xml version="1.0" encoding="utf-8"?>
<a:theme xmlns:a="http://schemas.openxmlformats.org/drawingml/2006/main" name="2_MetaDesign PPT-Template 16:9">
  <a:themeElements>
    <a:clrScheme name="GR">
      <a:dk1>
        <a:srgbClr val="000000"/>
      </a:dk1>
      <a:lt1>
        <a:srgbClr val="FFFFFF"/>
      </a:lt1>
      <a:dk2>
        <a:srgbClr val="C60219"/>
      </a:dk2>
      <a:lt2>
        <a:srgbClr val="FFFFFF"/>
      </a:lt2>
      <a:accent1>
        <a:srgbClr val="E0DFD9"/>
      </a:accent1>
      <a:accent2>
        <a:srgbClr val="3C3C3C"/>
      </a:accent2>
      <a:accent3>
        <a:srgbClr val="F2A900"/>
      </a:accent3>
      <a:accent4>
        <a:srgbClr val="58A291"/>
      </a:accent4>
      <a:accent5>
        <a:srgbClr val="4E769C"/>
      </a:accent5>
      <a:accent6>
        <a:srgbClr val="A19E8C"/>
      </a:accent6>
      <a:hlink>
        <a:srgbClr val="C60219"/>
      </a:hlink>
      <a:folHlink>
        <a:srgbClr val="A35148"/>
      </a:folHlink>
    </a:clrScheme>
    <a:fontScheme name="Graubuenden">
      <a:majorFont>
        <a:latin typeface="TheMixB W7 Bold"/>
        <a:ea typeface=""/>
        <a:cs typeface=""/>
      </a:majorFont>
      <a:minorFont>
        <a:latin typeface="Circular graubuenden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t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tx1"/>
            </a:solidFill>
            <a:latin typeface="+mn-lt"/>
            <a:ea typeface="MdFago" charset="0"/>
            <a:cs typeface="MdFago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110000"/>
          </a:lnSpc>
          <a:defRPr b="0" i="0" dirty="0" smtClean="0">
            <a:latin typeface="MdFago" charset="0"/>
            <a:ea typeface="MdFago" charset="0"/>
            <a:cs typeface="MdFago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eranstaltungsfoerderung_Anwendungsnachweis_Vorlage" id="{6D769801-F94D-AA43-82A2-4FE36D20ABAD}" vid="{FAE60AA2-98EA-114D-B68B-A53946B27335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DB9263D5-3F15-7C4B-B71B-92E88AF856F4}">
  <we:reference id="wa200000729" version="3.12.176.0" store="de-DE" storeType="OMEX"/>
  <we:alternateReferences>
    <we:reference id="WA200000729" version="3.12.176.0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F8827D5D6956E4F8E737AE0949CE4BD" ma:contentTypeVersion="13" ma:contentTypeDescription="Ein neues Dokument erstellen." ma:contentTypeScope="" ma:versionID="23cb9cbc7eab28216e31df85ae33f5e6">
  <xsd:schema xmlns:xsd="http://www.w3.org/2001/XMLSchema" xmlns:xs="http://www.w3.org/2001/XMLSchema" xmlns:p="http://schemas.microsoft.com/office/2006/metadata/properties" xmlns:ns2="d8ecdfed-1d37-4e2b-954e-3fbf055e8155" xmlns:ns3="5565b391-fac5-4305-b59e-58ee8b21493b" targetNamespace="http://schemas.microsoft.com/office/2006/metadata/properties" ma:root="true" ma:fieldsID="533bba6ed5b0f8ae15588dcc197543cd" ns2:_="" ns3:_="">
    <xsd:import namespace="d8ecdfed-1d37-4e2b-954e-3fbf055e8155"/>
    <xsd:import namespace="5565b391-fac5-4305-b59e-58ee8b2149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ecdfed-1d37-4e2b-954e-3fbf055e81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65b391-fac5-4305-b59e-58ee8b21493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AFB7DE-43DA-4847-A25B-7495C738E4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ecdfed-1d37-4e2b-954e-3fbf055e8155"/>
    <ds:schemaRef ds:uri="5565b391-fac5-4305-b59e-58ee8b2149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D88ECCB-0CCE-453F-93DF-D5190B6955F7}">
  <ds:schemaRefs>
    <ds:schemaRef ds:uri="http://purl.org/dc/dcmitype/"/>
    <ds:schemaRef ds:uri="http://schemas.microsoft.com/office/2006/metadata/properties"/>
    <ds:schemaRef ds:uri="5565b391-fac5-4305-b59e-58ee8b21493b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d8ecdfed-1d37-4e2b-954e-3fbf055e815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EC8B0A1-0E3E-4E2A-AD14-986887549FD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221</Words>
  <Application>Microsoft Macintosh PowerPoint</Application>
  <PresentationFormat>Breitbild</PresentationFormat>
  <Paragraphs>41</Paragraphs>
  <Slides>11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9" baseType="lpstr">
      <vt:lpstr>.HelveticaNeueDeskInterface-Regular</vt:lpstr>
      <vt:lpstr>Arial</vt:lpstr>
      <vt:lpstr>Calibri</vt:lpstr>
      <vt:lpstr>Circular graubuenden Book</vt:lpstr>
      <vt:lpstr>Circular graubuenden TT</vt:lpstr>
      <vt:lpstr>MdFago</vt:lpstr>
      <vt:lpstr>TheMixB W7 Bold</vt:lpstr>
      <vt:lpstr>2_MetaDesign PPT-Template 16:9</vt:lpstr>
      <vt:lpstr>Name &amp; Datum Veranstaltung</vt:lpstr>
      <vt:lpstr>PowerPoint-Präsentation</vt:lpstr>
      <vt:lpstr>Logopräsenz Online Website, App, Social Media, Newsletter</vt:lpstr>
      <vt:lpstr>Logopräsenz TV TV, (Live-)Stream, On Demand</vt:lpstr>
      <vt:lpstr>Logopräsenz Print &amp; Ads Programmheft, Flyer, (online) Ads, etc.</vt:lpstr>
      <vt:lpstr>Logopräsenz vor Ort Interview- &amp; Siegerwand, Torbogen, Startnummern, Bekleidung, Screen, etc.</vt:lpstr>
      <vt:lpstr>Logopräsenz vor Ort / Branding Material Banner, Inflatable, Beach Flags, Zelte, etc.</vt:lpstr>
      <vt:lpstr>Logopräsenz Weiteres</vt:lpstr>
      <vt:lpstr>Verwendung regionaler Produkte bei der Verpflegung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&amp; Datum Veranstaltung</dc:title>
  <dc:creator>Andrea Beerli</dc:creator>
  <cp:lastModifiedBy>Andrea Beerli</cp:lastModifiedBy>
  <cp:revision>30</cp:revision>
  <dcterms:created xsi:type="dcterms:W3CDTF">2021-08-10T07:21:55Z</dcterms:created>
  <dcterms:modified xsi:type="dcterms:W3CDTF">2021-09-07T08:50:27Z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0x010100CF8827D5D6956E4F8E737AE0949CE4BD</vt:lpwstr>
  </property>
</Properties>
</file>